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Montserrat" panose="020F0502020204030204" pitchFamily="2" charset="-52"/>
      <p:regular r:id="rId13"/>
    </p:embeddedFont>
    <p:embeddedFont>
      <p:font typeface="Playfair Display 1" panose="020B0604020202020204" charset="-52"/>
      <p:regular r:id="rId14"/>
    </p:embeddedFont>
    <p:embeddedFont>
      <p:font typeface="Playfair Display 1 Bold" panose="020B0604020202020204" charset="-52"/>
      <p:regular r:id="rId15"/>
    </p:embeddedFont>
    <p:embeddedFont>
      <p:font typeface="Playfair Display 2 Bold" panose="020B0604020202020204" charset="-52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266804" y="2063585"/>
            <a:ext cx="7754392" cy="1851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0"/>
              </a:lnSpc>
            </a:pPr>
            <a:r>
              <a:rPr lang="en-US" sz="10714" b="1">
                <a:solidFill>
                  <a:srgbClr val="FF3131"/>
                </a:solidFill>
                <a:latin typeface="Playfair Display 1 Bold"/>
                <a:ea typeface="Playfair Display 1 Bold"/>
                <a:cs typeface="Playfair Display 1 Bold"/>
                <a:sym typeface="Playfair Display 1 Bold"/>
              </a:rPr>
              <a:t>Річний звіт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943808" y="4199890"/>
            <a:ext cx="12400384" cy="1801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3131"/>
                </a:solidFill>
                <a:latin typeface="Playfair Display 1"/>
                <a:ea typeface="Playfair Display 1"/>
                <a:cs typeface="Playfair Display 1"/>
                <a:sym typeface="Playfair Display 1"/>
              </a:rPr>
              <a:t>Депутата Київської міської ради 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3131"/>
                </a:solidFill>
                <a:latin typeface="Playfair Display 1"/>
                <a:ea typeface="Playfair Display 1"/>
                <a:cs typeface="Playfair Display 1"/>
                <a:sym typeface="Playfair Display 1"/>
              </a:rPr>
              <a:t>Олега Костюшко за 2024 рік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3892152" y="484699"/>
            <a:ext cx="10483996" cy="9317602"/>
            <a:chOff x="0" y="0"/>
            <a:chExt cx="2761217" cy="24540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61217" cy="2454019"/>
            </a:xfrm>
            <a:custGeom>
              <a:avLst/>
              <a:gdLst/>
              <a:ahLst/>
              <a:cxnLst/>
              <a:rect l="l" t="t" r="r" b="b"/>
              <a:pathLst>
                <a:path w="2761217" h="2454019">
                  <a:moveTo>
                    <a:pt x="37661" y="0"/>
                  </a:moveTo>
                  <a:lnTo>
                    <a:pt x="2723556" y="0"/>
                  </a:lnTo>
                  <a:cubicBezTo>
                    <a:pt x="2744356" y="0"/>
                    <a:pt x="2761217" y="16861"/>
                    <a:pt x="2761217" y="37661"/>
                  </a:cubicBezTo>
                  <a:lnTo>
                    <a:pt x="2761217" y="2416358"/>
                  </a:lnTo>
                  <a:cubicBezTo>
                    <a:pt x="2761217" y="2426346"/>
                    <a:pt x="2757249" y="2435925"/>
                    <a:pt x="2750186" y="2442988"/>
                  </a:cubicBezTo>
                  <a:cubicBezTo>
                    <a:pt x="2743124" y="2450051"/>
                    <a:pt x="2733544" y="2454019"/>
                    <a:pt x="2723556" y="2454019"/>
                  </a:cubicBezTo>
                  <a:lnTo>
                    <a:pt x="37661" y="2454019"/>
                  </a:lnTo>
                  <a:cubicBezTo>
                    <a:pt x="27673" y="2454019"/>
                    <a:pt x="18093" y="2450051"/>
                    <a:pt x="11031" y="2442988"/>
                  </a:cubicBezTo>
                  <a:cubicBezTo>
                    <a:pt x="3968" y="2435925"/>
                    <a:pt x="0" y="2426346"/>
                    <a:pt x="0" y="2416358"/>
                  </a:cubicBezTo>
                  <a:lnTo>
                    <a:pt x="0" y="37661"/>
                  </a:lnTo>
                  <a:cubicBezTo>
                    <a:pt x="0" y="27673"/>
                    <a:pt x="3968" y="18093"/>
                    <a:pt x="11031" y="11031"/>
                  </a:cubicBezTo>
                  <a:cubicBezTo>
                    <a:pt x="18093" y="3968"/>
                    <a:pt x="27673" y="0"/>
                    <a:pt x="3766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761217" cy="24825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4069449" y="1016588"/>
            <a:ext cx="10149103" cy="8253824"/>
            <a:chOff x="0" y="0"/>
            <a:chExt cx="2673015" cy="217384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73015" cy="2173847"/>
            </a:xfrm>
            <a:custGeom>
              <a:avLst/>
              <a:gdLst/>
              <a:ahLst/>
              <a:cxnLst/>
              <a:rect l="l" t="t" r="r" b="b"/>
              <a:pathLst>
                <a:path w="2673015" h="2173847">
                  <a:moveTo>
                    <a:pt x="38904" y="0"/>
                  </a:moveTo>
                  <a:lnTo>
                    <a:pt x="2634111" y="0"/>
                  </a:lnTo>
                  <a:cubicBezTo>
                    <a:pt x="2655597" y="0"/>
                    <a:pt x="2673015" y="17418"/>
                    <a:pt x="2673015" y="38904"/>
                  </a:cubicBezTo>
                  <a:lnTo>
                    <a:pt x="2673015" y="2134943"/>
                  </a:lnTo>
                  <a:cubicBezTo>
                    <a:pt x="2673015" y="2145261"/>
                    <a:pt x="2668916" y="2155156"/>
                    <a:pt x="2661620" y="2162452"/>
                  </a:cubicBezTo>
                  <a:cubicBezTo>
                    <a:pt x="2654324" y="2169748"/>
                    <a:pt x="2644429" y="2173847"/>
                    <a:pt x="2634111" y="2173847"/>
                  </a:cubicBezTo>
                  <a:lnTo>
                    <a:pt x="38904" y="2173847"/>
                  </a:lnTo>
                  <a:cubicBezTo>
                    <a:pt x="28586" y="2173847"/>
                    <a:pt x="18691" y="2169748"/>
                    <a:pt x="11395" y="2162452"/>
                  </a:cubicBezTo>
                  <a:cubicBezTo>
                    <a:pt x="4099" y="2155156"/>
                    <a:pt x="0" y="2145261"/>
                    <a:pt x="0" y="2134943"/>
                  </a:cubicBezTo>
                  <a:lnTo>
                    <a:pt x="0" y="38904"/>
                  </a:lnTo>
                  <a:cubicBezTo>
                    <a:pt x="0" y="28586"/>
                    <a:pt x="4099" y="18691"/>
                    <a:pt x="11395" y="11395"/>
                  </a:cubicBezTo>
                  <a:cubicBezTo>
                    <a:pt x="18691" y="4099"/>
                    <a:pt x="28586" y="0"/>
                    <a:pt x="38904" y="0"/>
                  </a:cubicBezTo>
                  <a:close/>
                </a:path>
              </a:pathLst>
            </a:custGeom>
            <a:solidFill>
              <a:srgbClr val="FF3131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673015" cy="22024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5400000">
            <a:off x="4548809" y="1496562"/>
            <a:ext cx="9190383" cy="7293877"/>
            <a:chOff x="0" y="0"/>
            <a:chExt cx="2420512" cy="192102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20512" cy="1921021"/>
            </a:xfrm>
            <a:custGeom>
              <a:avLst/>
              <a:gdLst/>
              <a:ahLst/>
              <a:cxnLst/>
              <a:rect l="l" t="t" r="r" b="b"/>
              <a:pathLst>
                <a:path w="2420512" h="1921021">
                  <a:moveTo>
                    <a:pt x="42962" y="0"/>
                  </a:moveTo>
                  <a:lnTo>
                    <a:pt x="2377550" y="0"/>
                  </a:lnTo>
                  <a:cubicBezTo>
                    <a:pt x="2388944" y="0"/>
                    <a:pt x="2399872" y="4526"/>
                    <a:pt x="2407929" y="12583"/>
                  </a:cubicBezTo>
                  <a:cubicBezTo>
                    <a:pt x="2415986" y="20640"/>
                    <a:pt x="2420512" y="31568"/>
                    <a:pt x="2420512" y="42962"/>
                  </a:cubicBezTo>
                  <a:lnTo>
                    <a:pt x="2420512" y="1878059"/>
                  </a:lnTo>
                  <a:cubicBezTo>
                    <a:pt x="2420512" y="1889453"/>
                    <a:pt x="2415986" y="1900381"/>
                    <a:pt x="2407929" y="1908438"/>
                  </a:cubicBezTo>
                  <a:cubicBezTo>
                    <a:pt x="2399872" y="1916495"/>
                    <a:pt x="2388944" y="1921021"/>
                    <a:pt x="2377550" y="1921021"/>
                  </a:cubicBezTo>
                  <a:lnTo>
                    <a:pt x="42962" y="1921021"/>
                  </a:lnTo>
                  <a:cubicBezTo>
                    <a:pt x="31568" y="1921021"/>
                    <a:pt x="20640" y="1916495"/>
                    <a:pt x="12583" y="1908438"/>
                  </a:cubicBezTo>
                  <a:cubicBezTo>
                    <a:pt x="4526" y="1900381"/>
                    <a:pt x="0" y="1889453"/>
                    <a:pt x="0" y="1878059"/>
                  </a:cubicBezTo>
                  <a:lnTo>
                    <a:pt x="0" y="42962"/>
                  </a:lnTo>
                  <a:cubicBezTo>
                    <a:pt x="0" y="31568"/>
                    <a:pt x="4526" y="20640"/>
                    <a:pt x="12583" y="12583"/>
                  </a:cubicBezTo>
                  <a:cubicBezTo>
                    <a:pt x="20640" y="4526"/>
                    <a:pt x="31568" y="0"/>
                    <a:pt x="4296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420512" cy="19495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5985891" y="1220543"/>
            <a:ext cx="6316218" cy="8229600"/>
          </a:xfrm>
          <a:custGeom>
            <a:avLst/>
            <a:gdLst/>
            <a:ahLst/>
            <a:cxnLst/>
            <a:rect l="l" t="t" r="r" b="b"/>
            <a:pathLst>
              <a:path w="6316218" h="8229600">
                <a:moveTo>
                  <a:pt x="0" y="0"/>
                </a:moveTo>
                <a:lnTo>
                  <a:pt x="6316218" y="0"/>
                </a:lnTo>
                <a:lnTo>
                  <a:pt x="631621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grpSp>
        <p:nvGrpSpPr>
          <p:cNvPr id="12" name="Group 12"/>
          <p:cNvGrpSpPr/>
          <p:nvPr/>
        </p:nvGrpSpPr>
        <p:grpSpPr>
          <a:xfrm>
            <a:off x="10037445" y="5660708"/>
            <a:ext cx="188595" cy="184785"/>
            <a:chOff x="0" y="0"/>
            <a:chExt cx="251460" cy="246380"/>
          </a:xfrm>
        </p:grpSpPr>
        <p:sp>
          <p:nvSpPr>
            <p:cNvPr id="13" name="Freeform 13"/>
            <p:cNvSpPr/>
            <p:nvPr/>
          </p:nvSpPr>
          <p:spPr>
            <a:xfrm>
              <a:off x="50800" y="49530"/>
              <a:ext cx="148590" cy="151130"/>
            </a:xfrm>
            <a:custGeom>
              <a:avLst/>
              <a:gdLst/>
              <a:ahLst/>
              <a:cxnLst/>
              <a:rect l="l" t="t" r="r" b="b"/>
              <a:pathLst>
                <a:path w="148590" h="151130">
                  <a:moveTo>
                    <a:pt x="148590" y="53340"/>
                  </a:moveTo>
                  <a:cubicBezTo>
                    <a:pt x="129540" y="134620"/>
                    <a:pt x="120650" y="142240"/>
                    <a:pt x="107950" y="146050"/>
                  </a:cubicBezTo>
                  <a:cubicBezTo>
                    <a:pt x="90170" y="151130"/>
                    <a:pt x="53340" y="149860"/>
                    <a:pt x="36830" y="142240"/>
                  </a:cubicBezTo>
                  <a:cubicBezTo>
                    <a:pt x="25400" y="135890"/>
                    <a:pt x="17780" y="125730"/>
                    <a:pt x="11430" y="115570"/>
                  </a:cubicBezTo>
                  <a:cubicBezTo>
                    <a:pt x="5080" y="105410"/>
                    <a:pt x="0" y="93980"/>
                    <a:pt x="0" y="81280"/>
                  </a:cubicBezTo>
                  <a:cubicBezTo>
                    <a:pt x="1270" y="62230"/>
                    <a:pt x="16510" y="29210"/>
                    <a:pt x="29210" y="16510"/>
                  </a:cubicBezTo>
                  <a:cubicBezTo>
                    <a:pt x="38100" y="7620"/>
                    <a:pt x="49530" y="2540"/>
                    <a:pt x="62230" y="1270"/>
                  </a:cubicBezTo>
                  <a:cubicBezTo>
                    <a:pt x="81280" y="0"/>
                    <a:pt x="130810" y="22860"/>
                    <a:pt x="130810" y="2286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563100" y="4997768"/>
            <a:ext cx="2558415" cy="991552"/>
            <a:chOff x="0" y="0"/>
            <a:chExt cx="3411220" cy="1322070"/>
          </a:xfrm>
        </p:grpSpPr>
        <p:sp>
          <p:nvSpPr>
            <p:cNvPr id="15" name="Freeform 15"/>
            <p:cNvSpPr/>
            <p:nvPr/>
          </p:nvSpPr>
          <p:spPr>
            <a:xfrm>
              <a:off x="50800" y="50800"/>
              <a:ext cx="3309620" cy="1220470"/>
            </a:xfrm>
            <a:custGeom>
              <a:avLst/>
              <a:gdLst/>
              <a:ahLst/>
              <a:cxnLst/>
              <a:rect l="l" t="t" r="r" b="b"/>
              <a:pathLst>
                <a:path w="3309620" h="1220470">
                  <a:moveTo>
                    <a:pt x="0" y="375920"/>
                  </a:moveTo>
                  <a:cubicBezTo>
                    <a:pt x="5080" y="328930"/>
                    <a:pt x="6350" y="327660"/>
                    <a:pt x="6350" y="323850"/>
                  </a:cubicBezTo>
                  <a:cubicBezTo>
                    <a:pt x="6350" y="321310"/>
                    <a:pt x="7620" y="316230"/>
                    <a:pt x="7620" y="316230"/>
                  </a:cubicBezTo>
                  <a:cubicBezTo>
                    <a:pt x="7620" y="316230"/>
                    <a:pt x="8890" y="309880"/>
                    <a:pt x="10160" y="307340"/>
                  </a:cubicBezTo>
                  <a:cubicBezTo>
                    <a:pt x="11430" y="304800"/>
                    <a:pt x="12700" y="299720"/>
                    <a:pt x="12700" y="299720"/>
                  </a:cubicBezTo>
                  <a:cubicBezTo>
                    <a:pt x="12700" y="299720"/>
                    <a:pt x="16510" y="294640"/>
                    <a:pt x="17780" y="293370"/>
                  </a:cubicBezTo>
                  <a:cubicBezTo>
                    <a:pt x="20320" y="290830"/>
                    <a:pt x="22860" y="285750"/>
                    <a:pt x="22860" y="285750"/>
                  </a:cubicBezTo>
                  <a:cubicBezTo>
                    <a:pt x="22860" y="285750"/>
                    <a:pt x="26670" y="283210"/>
                    <a:pt x="29210" y="280670"/>
                  </a:cubicBezTo>
                  <a:cubicBezTo>
                    <a:pt x="33020" y="273050"/>
                    <a:pt x="29210" y="252730"/>
                    <a:pt x="33020" y="231140"/>
                  </a:cubicBezTo>
                  <a:cubicBezTo>
                    <a:pt x="39370" y="191770"/>
                    <a:pt x="76200" y="68580"/>
                    <a:pt x="76200" y="67310"/>
                  </a:cubicBezTo>
                  <a:cubicBezTo>
                    <a:pt x="76200" y="67310"/>
                    <a:pt x="77470" y="62230"/>
                    <a:pt x="77470" y="59690"/>
                  </a:cubicBezTo>
                  <a:cubicBezTo>
                    <a:pt x="77470" y="57150"/>
                    <a:pt x="77470" y="52070"/>
                    <a:pt x="77470" y="52070"/>
                  </a:cubicBezTo>
                  <a:cubicBezTo>
                    <a:pt x="77470" y="52070"/>
                    <a:pt x="80010" y="46990"/>
                    <a:pt x="80010" y="44450"/>
                  </a:cubicBezTo>
                  <a:cubicBezTo>
                    <a:pt x="81280" y="41910"/>
                    <a:pt x="83820" y="36830"/>
                    <a:pt x="83820" y="36830"/>
                  </a:cubicBezTo>
                  <a:cubicBezTo>
                    <a:pt x="83820" y="36830"/>
                    <a:pt x="86360" y="31750"/>
                    <a:pt x="87630" y="29210"/>
                  </a:cubicBezTo>
                  <a:cubicBezTo>
                    <a:pt x="88900" y="27940"/>
                    <a:pt x="91440" y="22860"/>
                    <a:pt x="92710" y="22860"/>
                  </a:cubicBezTo>
                  <a:cubicBezTo>
                    <a:pt x="92710" y="22860"/>
                    <a:pt x="96520" y="19050"/>
                    <a:pt x="97790" y="17780"/>
                  </a:cubicBezTo>
                  <a:cubicBezTo>
                    <a:pt x="100330" y="16510"/>
                    <a:pt x="104140" y="12700"/>
                    <a:pt x="104140" y="12700"/>
                  </a:cubicBezTo>
                  <a:cubicBezTo>
                    <a:pt x="104140" y="12700"/>
                    <a:pt x="109220" y="10160"/>
                    <a:pt x="110490" y="8890"/>
                  </a:cubicBezTo>
                  <a:cubicBezTo>
                    <a:pt x="113030" y="7620"/>
                    <a:pt x="118110" y="5080"/>
                    <a:pt x="118110" y="5080"/>
                  </a:cubicBezTo>
                  <a:cubicBezTo>
                    <a:pt x="118110" y="5080"/>
                    <a:pt x="123190" y="2540"/>
                    <a:pt x="125730" y="2540"/>
                  </a:cubicBezTo>
                  <a:cubicBezTo>
                    <a:pt x="128270" y="1270"/>
                    <a:pt x="133350" y="0"/>
                    <a:pt x="133350" y="0"/>
                  </a:cubicBezTo>
                  <a:cubicBezTo>
                    <a:pt x="133350" y="0"/>
                    <a:pt x="138430" y="0"/>
                    <a:pt x="140970" y="0"/>
                  </a:cubicBezTo>
                  <a:cubicBezTo>
                    <a:pt x="143510" y="0"/>
                    <a:pt x="149860" y="0"/>
                    <a:pt x="149860" y="0"/>
                  </a:cubicBezTo>
                  <a:cubicBezTo>
                    <a:pt x="149860" y="0"/>
                    <a:pt x="154940" y="1270"/>
                    <a:pt x="157480" y="1270"/>
                  </a:cubicBezTo>
                  <a:cubicBezTo>
                    <a:pt x="160020" y="2540"/>
                    <a:pt x="165100" y="3810"/>
                    <a:pt x="165100" y="3810"/>
                  </a:cubicBezTo>
                  <a:cubicBezTo>
                    <a:pt x="165100" y="3810"/>
                    <a:pt x="170180" y="6350"/>
                    <a:pt x="172720" y="7620"/>
                  </a:cubicBezTo>
                  <a:cubicBezTo>
                    <a:pt x="175260" y="8890"/>
                    <a:pt x="179070" y="10160"/>
                    <a:pt x="179070" y="10160"/>
                  </a:cubicBezTo>
                  <a:cubicBezTo>
                    <a:pt x="179070" y="11430"/>
                    <a:pt x="182880" y="13970"/>
                    <a:pt x="185420" y="16510"/>
                  </a:cubicBezTo>
                  <a:cubicBezTo>
                    <a:pt x="187960" y="17780"/>
                    <a:pt x="191770" y="21590"/>
                    <a:pt x="191770" y="21590"/>
                  </a:cubicBezTo>
                  <a:cubicBezTo>
                    <a:pt x="191770" y="21590"/>
                    <a:pt x="194310" y="25400"/>
                    <a:pt x="196850" y="27940"/>
                  </a:cubicBezTo>
                  <a:cubicBezTo>
                    <a:pt x="198120" y="29210"/>
                    <a:pt x="200660" y="34290"/>
                    <a:pt x="200660" y="34290"/>
                  </a:cubicBezTo>
                  <a:cubicBezTo>
                    <a:pt x="200660" y="34290"/>
                    <a:pt x="203200" y="39370"/>
                    <a:pt x="204470" y="41910"/>
                  </a:cubicBezTo>
                  <a:cubicBezTo>
                    <a:pt x="204470" y="44450"/>
                    <a:pt x="207010" y="49530"/>
                    <a:pt x="207010" y="49530"/>
                  </a:cubicBezTo>
                  <a:cubicBezTo>
                    <a:pt x="207010" y="49530"/>
                    <a:pt x="208280" y="54610"/>
                    <a:pt x="208280" y="57150"/>
                  </a:cubicBezTo>
                  <a:cubicBezTo>
                    <a:pt x="208280" y="59690"/>
                    <a:pt x="208280" y="62230"/>
                    <a:pt x="209550" y="64770"/>
                  </a:cubicBezTo>
                  <a:cubicBezTo>
                    <a:pt x="210820" y="69850"/>
                    <a:pt x="218440" y="85090"/>
                    <a:pt x="220980" y="85090"/>
                  </a:cubicBezTo>
                  <a:cubicBezTo>
                    <a:pt x="222250" y="85090"/>
                    <a:pt x="224790" y="78740"/>
                    <a:pt x="224790" y="78740"/>
                  </a:cubicBezTo>
                  <a:cubicBezTo>
                    <a:pt x="224790" y="78740"/>
                    <a:pt x="227330" y="74930"/>
                    <a:pt x="229870" y="72390"/>
                  </a:cubicBezTo>
                  <a:cubicBezTo>
                    <a:pt x="231140" y="71120"/>
                    <a:pt x="233680" y="66040"/>
                    <a:pt x="233680" y="66040"/>
                  </a:cubicBezTo>
                  <a:cubicBezTo>
                    <a:pt x="234950" y="66040"/>
                    <a:pt x="238760" y="63500"/>
                    <a:pt x="240030" y="62230"/>
                  </a:cubicBezTo>
                  <a:cubicBezTo>
                    <a:pt x="242570" y="59690"/>
                    <a:pt x="246380" y="57150"/>
                    <a:pt x="246380" y="57150"/>
                  </a:cubicBezTo>
                  <a:cubicBezTo>
                    <a:pt x="246380" y="57150"/>
                    <a:pt x="251460" y="54610"/>
                    <a:pt x="254000" y="54610"/>
                  </a:cubicBezTo>
                  <a:cubicBezTo>
                    <a:pt x="256540" y="53340"/>
                    <a:pt x="261620" y="50800"/>
                    <a:pt x="261620" y="50800"/>
                  </a:cubicBezTo>
                  <a:cubicBezTo>
                    <a:pt x="261620" y="50800"/>
                    <a:pt x="266700" y="50800"/>
                    <a:pt x="269240" y="49530"/>
                  </a:cubicBezTo>
                  <a:cubicBezTo>
                    <a:pt x="271780" y="49530"/>
                    <a:pt x="276860" y="48260"/>
                    <a:pt x="276860" y="48260"/>
                  </a:cubicBezTo>
                  <a:cubicBezTo>
                    <a:pt x="276860" y="48260"/>
                    <a:pt x="281940" y="49530"/>
                    <a:pt x="284480" y="49530"/>
                  </a:cubicBezTo>
                  <a:cubicBezTo>
                    <a:pt x="287020" y="49530"/>
                    <a:pt x="292100" y="49530"/>
                    <a:pt x="292100" y="50800"/>
                  </a:cubicBezTo>
                  <a:cubicBezTo>
                    <a:pt x="292100" y="50800"/>
                    <a:pt x="297180" y="52070"/>
                    <a:pt x="299720" y="52070"/>
                  </a:cubicBezTo>
                  <a:cubicBezTo>
                    <a:pt x="302260" y="53340"/>
                    <a:pt x="307340" y="54610"/>
                    <a:pt x="307340" y="54610"/>
                  </a:cubicBezTo>
                  <a:cubicBezTo>
                    <a:pt x="307340" y="55880"/>
                    <a:pt x="311150" y="58420"/>
                    <a:pt x="313690" y="59690"/>
                  </a:cubicBezTo>
                  <a:cubicBezTo>
                    <a:pt x="316230" y="60960"/>
                    <a:pt x="320040" y="63500"/>
                    <a:pt x="320040" y="63500"/>
                  </a:cubicBezTo>
                  <a:cubicBezTo>
                    <a:pt x="320040" y="63500"/>
                    <a:pt x="323850" y="67310"/>
                    <a:pt x="325120" y="69850"/>
                  </a:cubicBezTo>
                  <a:cubicBezTo>
                    <a:pt x="327660" y="71120"/>
                    <a:pt x="331470" y="74930"/>
                    <a:pt x="331470" y="74930"/>
                  </a:cubicBezTo>
                  <a:cubicBezTo>
                    <a:pt x="331470" y="74930"/>
                    <a:pt x="334010" y="80010"/>
                    <a:pt x="335280" y="81280"/>
                  </a:cubicBezTo>
                  <a:cubicBezTo>
                    <a:pt x="336550" y="83820"/>
                    <a:pt x="339090" y="88900"/>
                    <a:pt x="339090" y="88900"/>
                  </a:cubicBezTo>
                  <a:cubicBezTo>
                    <a:pt x="339090" y="88900"/>
                    <a:pt x="340360" y="93980"/>
                    <a:pt x="340360" y="96520"/>
                  </a:cubicBezTo>
                  <a:cubicBezTo>
                    <a:pt x="341630" y="99060"/>
                    <a:pt x="341630" y="100330"/>
                    <a:pt x="342900" y="104140"/>
                  </a:cubicBezTo>
                  <a:cubicBezTo>
                    <a:pt x="345440" y="114300"/>
                    <a:pt x="340360" y="152400"/>
                    <a:pt x="355600" y="165100"/>
                  </a:cubicBezTo>
                  <a:cubicBezTo>
                    <a:pt x="379730" y="184150"/>
                    <a:pt x="492760" y="172720"/>
                    <a:pt x="505460" y="166370"/>
                  </a:cubicBezTo>
                  <a:cubicBezTo>
                    <a:pt x="508000" y="166370"/>
                    <a:pt x="508000" y="165100"/>
                    <a:pt x="509270" y="162560"/>
                  </a:cubicBezTo>
                  <a:cubicBezTo>
                    <a:pt x="510540" y="161290"/>
                    <a:pt x="514350" y="157480"/>
                    <a:pt x="514350" y="157480"/>
                  </a:cubicBezTo>
                  <a:cubicBezTo>
                    <a:pt x="514350" y="157480"/>
                    <a:pt x="518160" y="154940"/>
                    <a:pt x="520700" y="153670"/>
                  </a:cubicBezTo>
                  <a:cubicBezTo>
                    <a:pt x="521970" y="152400"/>
                    <a:pt x="525780" y="149860"/>
                    <a:pt x="525780" y="149860"/>
                  </a:cubicBezTo>
                  <a:cubicBezTo>
                    <a:pt x="525780" y="148590"/>
                    <a:pt x="530860" y="147320"/>
                    <a:pt x="533400" y="146050"/>
                  </a:cubicBezTo>
                  <a:cubicBezTo>
                    <a:pt x="535940" y="146050"/>
                    <a:pt x="539750" y="143510"/>
                    <a:pt x="539750" y="143510"/>
                  </a:cubicBezTo>
                  <a:cubicBezTo>
                    <a:pt x="539750" y="143510"/>
                    <a:pt x="544830" y="143510"/>
                    <a:pt x="547370" y="143510"/>
                  </a:cubicBezTo>
                  <a:cubicBezTo>
                    <a:pt x="549910" y="142240"/>
                    <a:pt x="554990" y="142240"/>
                    <a:pt x="554990" y="142240"/>
                  </a:cubicBezTo>
                  <a:cubicBezTo>
                    <a:pt x="554990" y="142240"/>
                    <a:pt x="648970" y="140970"/>
                    <a:pt x="711200" y="140970"/>
                  </a:cubicBezTo>
                  <a:cubicBezTo>
                    <a:pt x="807720" y="140970"/>
                    <a:pt x="991870" y="142240"/>
                    <a:pt x="1073150" y="142240"/>
                  </a:cubicBezTo>
                  <a:cubicBezTo>
                    <a:pt x="1115060" y="142240"/>
                    <a:pt x="1132840" y="142240"/>
                    <a:pt x="1168400" y="142240"/>
                  </a:cubicBezTo>
                  <a:cubicBezTo>
                    <a:pt x="1212850" y="142240"/>
                    <a:pt x="1319530" y="142240"/>
                    <a:pt x="1319530" y="142240"/>
                  </a:cubicBezTo>
                  <a:cubicBezTo>
                    <a:pt x="1319530" y="142240"/>
                    <a:pt x="1324610" y="142240"/>
                    <a:pt x="1327150" y="142240"/>
                  </a:cubicBezTo>
                  <a:cubicBezTo>
                    <a:pt x="1329690" y="142240"/>
                    <a:pt x="1329690" y="142240"/>
                    <a:pt x="1333500" y="143510"/>
                  </a:cubicBezTo>
                  <a:cubicBezTo>
                    <a:pt x="1366520" y="144780"/>
                    <a:pt x="1687830" y="157480"/>
                    <a:pt x="1791970" y="143510"/>
                  </a:cubicBezTo>
                  <a:cubicBezTo>
                    <a:pt x="1847850" y="135890"/>
                    <a:pt x="1865630" y="118110"/>
                    <a:pt x="1917700" y="109220"/>
                  </a:cubicBezTo>
                  <a:cubicBezTo>
                    <a:pt x="2002790" y="95250"/>
                    <a:pt x="2137410" y="93980"/>
                    <a:pt x="2255520" y="88900"/>
                  </a:cubicBezTo>
                  <a:cubicBezTo>
                    <a:pt x="2382520" y="83820"/>
                    <a:pt x="2526030" y="83820"/>
                    <a:pt x="2656840" y="81280"/>
                  </a:cubicBezTo>
                  <a:cubicBezTo>
                    <a:pt x="2781300" y="80010"/>
                    <a:pt x="2923540" y="78740"/>
                    <a:pt x="3021330" y="78740"/>
                  </a:cubicBezTo>
                  <a:cubicBezTo>
                    <a:pt x="3084830" y="77470"/>
                    <a:pt x="3148330" y="74930"/>
                    <a:pt x="3182620" y="77470"/>
                  </a:cubicBezTo>
                  <a:cubicBezTo>
                    <a:pt x="3197860" y="77470"/>
                    <a:pt x="3209290" y="80010"/>
                    <a:pt x="3216910" y="81280"/>
                  </a:cubicBezTo>
                  <a:cubicBezTo>
                    <a:pt x="3220720" y="81280"/>
                    <a:pt x="3221990" y="82550"/>
                    <a:pt x="3224530" y="82550"/>
                  </a:cubicBezTo>
                  <a:cubicBezTo>
                    <a:pt x="3227070" y="82550"/>
                    <a:pt x="3230880" y="82550"/>
                    <a:pt x="3230880" y="82550"/>
                  </a:cubicBezTo>
                  <a:cubicBezTo>
                    <a:pt x="3230880" y="82550"/>
                    <a:pt x="3235960" y="85090"/>
                    <a:pt x="3238500" y="85090"/>
                  </a:cubicBezTo>
                  <a:cubicBezTo>
                    <a:pt x="3239770" y="86360"/>
                    <a:pt x="3244850" y="87630"/>
                    <a:pt x="3244850" y="87630"/>
                  </a:cubicBezTo>
                  <a:cubicBezTo>
                    <a:pt x="3244850" y="87630"/>
                    <a:pt x="3248660" y="90170"/>
                    <a:pt x="3251200" y="91440"/>
                  </a:cubicBezTo>
                  <a:cubicBezTo>
                    <a:pt x="3252470" y="92710"/>
                    <a:pt x="3256280" y="96520"/>
                    <a:pt x="3256280" y="96520"/>
                  </a:cubicBezTo>
                  <a:cubicBezTo>
                    <a:pt x="3256280" y="96520"/>
                    <a:pt x="3260090" y="99060"/>
                    <a:pt x="3261360" y="101600"/>
                  </a:cubicBezTo>
                  <a:cubicBezTo>
                    <a:pt x="3262630" y="102870"/>
                    <a:pt x="3266440" y="106680"/>
                    <a:pt x="3266440" y="106680"/>
                  </a:cubicBezTo>
                  <a:cubicBezTo>
                    <a:pt x="3266440" y="106680"/>
                    <a:pt x="3268980" y="110490"/>
                    <a:pt x="3268980" y="113030"/>
                  </a:cubicBezTo>
                  <a:cubicBezTo>
                    <a:pt x="3270250" y="115570"/>
                    <a:pt x="3272790" y="119380"/>
                    <a:pt x="3272790" y="119380"/>
                  </a:cubicBezTo>
                  <a:cubicBezTo>
                    <a:pt x="3272790" y="119380"/>
                    <a:pt x="3274060" y="124460"/>
                    <a:pt x="3274060" y="125730"/>
                  </a:cubicBezTo>
                  <a:cubicBezTo>
                    <a:pt x="3275330" y="128270"/>
                    <a:pt x="3276600" y="133350"/>
                    <a:pt x="3276600" y="133350"/>
                  </a:cubicBezTo>
                  <a:cubicBezTo>
                    <a:pt x="3276600" y="133350"/>
                    <a:pt x="3276600" y="138430"/>
                    <a:pt x="3276600" y="139700"/>
                  </a:cubicBezTo>
                  <a:cubicBezTo>
                    <a:pt x="3276600" y="142240"/>
                    <a:pt x="3276600" y="147320"/>
                    <a:pt x="3276600" y="147320"/>
                  </a:cubicBezTo>
                  <a:cubicBezTo>
                    <a:pt x="3276600" y="147320"/>
                    <a:pt x="3275330" y="152400"/>
                    <a:pt x="3275330" y="154940"/>
                  </a:cubicBezTo>
                  <a:cubicBezTo>
                    <a:pt x="3274060" y="156210"/>
                    <a:pt x="3272790" y="161290"/>
                    <a:pt x="3272790" y="161290"/>
                  </a:cubicBezTo>
                  <a:cubicBezTo>
                    <a:pt x="3272790" y="161290"/>
                    <a:pt x="3271520" y="165100"/>
                    <a:pt x="3270250" y="167640"/>
                  </a:cubicBezTo>
                  <a:cubicBezTo>
                    <a:pt x="3268980" y="170180"/>
                    <a:pt x="3266440" y="173990"/>
                    <a:pt x="3266440" y="173990"/>
                  </a:cubicBezTo>
                  <a:cubicBezTo>
                    <a:pt x="3266440" y="173990"/>
                    <a:pt x="3263900" y="177800"/>
                    <a:pt x="3262630" y="179070"/>
                  </a:cubicBezTo>
                  <a:cubicBezTo>
                    <a:pt x="3260090" y="181610"/>
                    <a:pt x="3257550" y="185420"/>
                    <a:pt x="3257550" y="185420"/>
                  </a:cubicBezTo>
                  <a:cubicBezTo>
                    <a:pt x="3257550" y="185420"/>
                    <a:pt x="3252470" y="187960"/>
                    <a:pt x="3251200" y="189230"/>
                  </a:cubicBezTo>
                  <a:cubicBezTo>
                    <a:pt x="3251200" y="189230"/>
                    <a:pt x="3249930" y="190500"/>
                    <a:pt x="3249930" y="190500"/>
                  </a:cubicBezTo>
                  <a:cubicBezTo>
                    <a:pt x="3248660" y="191770"/>
                    <a:pt x="3249930" y="191770"/>
                    <a:pt x="3251200" y="193040"/>
                  </a:cubicBezTo>
                  <a:cubicBezTo>
                    <a:pt x="3252470" y="194310"/>
                    <a:pt x="3255010" y="199390"/>
                    <a:pt x="3255010" y="199390"/>
                  </a:cubicBezTo>
                  <a:cubicBezTo>
                    <a:pt x="3255010" y="199390"/>
                    <a:pt x="3257550" y="204470"/>
                    <a:pt x="3257550" y="207010"/>
                  </a:cubicBezTo>
                  <a:cubicBezTo>
                    <a:pt x="3258820" y="209550"/>
                    <a:pt x="3260090" y="214630"/>
                    <a:pt x="3260090" y="214630"/>
                  </a:cubicBezTo>
                  <a:cubicBezTo>
                    <a:pt x="3260090" y="214630"/>
                    <a:pt x="3261360" y="219710"/>
                    <a:pt x="3261360" y="222250"/>
                  </a:cubicBezTo>
                  <a:cubicBezTo>
                    <a:pt x="3261360" y="224790"/>
                    <a:pt x="3262630" y="229870"/>
                    <a:pt x="3262630" y="229870"/>
                  </a:cubicBezTo>
                  <a:cubicBezTo>
                    <a:pt x="3262630" y="229870"/>
                    <a:pt x="3261360" y="234950"/>
                    <a:pt x="3261360" y="237490"/>
                  </a:cubicBezTo>
                  <a:cubicBezTo>
                    <a:pt x="3261360" y="240030"/>
                    <a:pt x="3260090" y="245110"/>
                    <a:pt x="3260090" y="245110"/>
                  </a:cubicBezTo>
                  <a:cubicBezTo>
                    <a:pt x="3260090" y="245110"/>
                    <a:pt x="3258820" y="250190"/>
                    <a:pt x="3257550" y="252730"/>
                  </a:cubicBezTo>
                  <a:cubicBezTo>
                    <a:pt x="3256280" y="255270"/>
                    <a:pt x="3255010" y="260350"/>
                    <a:pt x="3255010" y="260350"/>
                  </a:cubicBezTo>
                  <a:cubicBezTo>
                    <a:pt x="3253740" y="260350"/>
                    <a:pt x="3251200" y="264160"/>
                    <a:pt x="3249930" y="266700"/>
                  </a:cubicBezTo>
                  <a:cubicBezTo>
                    <a:pt x="3248660" y="269240"/>
                    <a:pt x="3244850" y="273050"/>
                    <a:pt x="3244850" y="273050"/>
                  </a:cubicBezTo>
                  <a:cubicBezTo>
                    <a:pt x="3244850" y="273050"/>
                    <a:pt x="3241040" y="276860"/>
                    <a:pt x="3239770" y="278130"/>
                  </a:cubicBezTo>
                  <a:cubicBezTo>
                    <a:pt x="3237230" y="279400"/>
                    <a:pt x="3233420" y="283210"/>
                    <a:pt x="3233420" y="283210"/>
                  </a:cubicBezTo>
                  <a:cubicBezTo>
                    <a:pt x="3233420" y="283210"/>
                    <a:pt x="3228340" y="285750"/>
                    <a:pt x="3225800" y="287020"/>
                  </a:cubicBezTo>
                  <a:cubicBezTo>
                    <a:pt x="3224530" y="288290"/>
                    <a:pt x="3219450" y="290830"/>
                    <a:pt x="3219450" y="290830"/>
                  </a:cubicBezTo>
                  <a:cubicBezTo>
                    <a:pt x="3219450" y="290830"/>
                    <a:pt x="3214370" y="292100"/>
                    <a:pt x="3211830" y="292100"/>
                  </a:cubicBezTo>
                  <a:cubicBezTo>
                    <a:pt x="3209290" y="293370"/>
                    <a:pt x="3204210" y="293370"/>
                    <a:pt x="3204210" y="294640"/>
                  </a:cubicBezTo>
                  <a:cubicBezTo>
                    <a:pt x="3204210" y="294640"/>
                    <a:pt x="3147060" y="298450"/>
                    <a:pt x="3120390" y="302260"/>
                  </a:cubicBezTo>
                  <a:cubicBezTo>
                    <a:pt x="3094990" y="304800"/>
                    <a:pt x="3050540" y="306070"/>
                    <a:pt x="3046730" y="311150"/>
                  </a:cubicBezTo>
                  <a:cubicBezTo>
                    <a:pt x="3045460" y="312420"/>
                    <a:pt x="3046730" y="314960"/>
                    <a:pt x="3048000" y="316230"/>
                  </a:cubicBezTo>
                  <a:cubicBezTo>
                    <a:pt x="3048000" y="317500"/>
                    <a:pt x="3050540" y="317500"/>
                    <a:pt x="3051810" y="318770"/>
                  </a:cubicBezTo>
                  <a:cubicBezTo>
                    <a:pt x="3053080" y="320040"/>
                    <a:pt x="3056890" y="322580"/>
                    <a:pt x="3056890" y="322580"/>
                  </a:cubicBezTo>
                  <a:cubicBezTo>
                    <a:pt x="3056890" y="322580"/>
                    <a:pt x="3060700" y="326390"/>
                    <a:pt x="3061970" y="327660"/>
                  </a:cubicBezTo>
                  <a:cubicBezTo>
                    <a:pt x="3063240" y="328930"/>
                    <a:pt x="3067050" y="332740"/>
                    <a:pt x="3067050" y="332740"/>
                  </a:cubicBezTo>
                  <a:cubicBezTo>
                    <a:pt x="3067050" y="332740"/>
                    <a:pt x="3068320" y="336550"/>
                    <a:pt x="3069590" y="339090"/>
                  </a:cubicBezTo>
                  <a:cubicBezTo>
                    <a:pt x="3070860" y="341630"/>
                    <a:pt x="3073400" y="345440"/>
                    <a:pt x="3073400" y="345440"/>
                  </a:cubicBezTo>
                  <a:cubicBezTo>
                    <a:pt x="3073400" y="345440"/>
                    <a:pt x="3074670" y="350520"/>
                    <a:pt x="3074670" y="351790"/>
                  </a:cubicBezTo>
                  <a:cubicBezTo>
                    <a:pt x="3074670" y="354330"/>
                    <a:pt x="3075940" y="359410"/>
                    <a:pt x="3075940" y="359410"/>
                  </a:cubicBezTo>
                  <a:cubicBezTo>
                    <a:pt x="3075940" y="359410"/>
                    <a:pt x="3075940" y="364490"/>
                    <a:pt x="3075940" y="365760"/>
                  </a:cubicBezTo>
                  <a:cubicBezTo>
                    <a:pt x="3075940" y="368300"/>
                    <a:pt x="3075940" y="373380"/>
                    <a:pt x="3075940" y="373380"/>
                  </a:cubicBezTo>
                  <a:cubicBezTo>
                    <a:pt x="3075940" y="373380"/>
                    <a:pt x="3074670" y="378460"/>
                    <a:pt x="3074670" y="379730"/>
                  </a:cubicBezTo>
                  <a:cubicBezTo>
                    <a:pt x="3074670" y="382270"/>
                    <a:pt x="3073400" y="387350"/>
                    <a:pt x="3073400" y="387350"/>
                  </a:cubicBezTo>
                  <a:cubicBezTo>
                    <a:pt x="3073400" y="387350"/>
                    <a:pt x="3070860" y="391160"/>
                    <a:pt x="3069590" y="393700"/>
                  </a:cubicBezTo>
                  <a:cubicBezTo>
                    <a:pt x="3068320" y="394970"/>
                    <a:pt x="3067050" y="400050"/>
                    <a:pt x="3067050" y="400050"/>
                  </a:cubicBezTo>
                  <a:cubicBezTo>
                    <a:pt x="3065780" y="400050"/>
                    <a:pt x="3063240" y="402590"/>
                    <a:pt x="3061970" y="405130"/>
                  </a:cubicBezTo>
                  <a:cubicBezTo>
                    <a:pt x="3060700" y="406400"/>
                    <a:pt x="3056890" y="410210"/>
                    <a:pt x="3056890" y="410210"/>
                  </a:cubicBezTo>
                  <a:cubicBezTo>
                    <a:pt x="3056890" y="410210"/>
                    <a:pt x="3055620" y="410210"/>
                    <a:pt x="3054350" y="411480"/>
                  </a:cubicBezTo>
                  <a:cubicBezTo>
                    <a:pt x="3053080" y="415290"/>
                    <a:pt x="3054350" y="425450"/>
                    <a:pt x="3054350" y="436880"/>
                  </a:cubicBezTo>
                  <a:cubicBezTo>
                    <a:pt x="3053080" y="461010"/>
                    <a:pt x="3056890" y="547370"/>
                    <a:pt x="3051810" y="556260"/>
                  </a:cubicBezTo>
                  <a:cubicBezTo>
                    <a:pt x="3050540" y="557530"/>
                    <a:pt x="3048000" y="556260"/>
                    <a:pt x="3048000" y="557530"/>
                  </a:cubicBezTo>
                  <a:cubicBezTo>
                    <a:pt x="3046730" y="558800"/>
                    <a:pt x="3046730" y="563880"/>
                    <a:pt x="3046730" y="566420"/>
                  </a:cubicBezTo>
                  <a:cubicBezTo>
                    <a:pt x="3045460" y="570230"/>
                    <a:pt x="3045460" y="575310"/>
                    <a:pt x="3045460" y="575310"/>
                  </a:cubicBezTo>
                  <a:cubicBezTo>
                    <a:pt x="3045460" y="576580"/>
                    <a:pt x="3042920" y="581660"/>
                    <a:pt x="3041650" y="584200"/>
                  </a:cubicBezTo>
                  <a:cubicBezTo>
                    <a:pt x="3040380" y="588010"/>
                    <a:pt x="3037840" y="593090"/>
                    <a:pt x="3037840" y="593090"/>
                  </a:cubicBezTo>
                  <a:cubicBezTo>
                    <a:pt x="3037840" y="593090"/>
                    <a:pt x="3035300" y="598170"/>
                    <a:pt x="3032760" y="600710"/>
                  </a:cubicBezTo>
                  <a:cubicBezTo>
                    <a:pt x="3031490" y="603250"/>
                    <a:pt x="3027680" y="608330"/>
                    <a:pt x="3027680" y="609600"/>
                  </a:cubicBezTo>
                  <a:cubicBezTo>
                    <a:pt x="3027680" y="609600"/>
                    <a:pt x="3026410" y="609600"/>
                    <a:pt x="3026410" y="609600"/>
                  </a:cubicBezTo>
                  <a:cubicBezTo>
                    <a:pt x="3023870" y="615950"/>
                    <a:pt x="3031490" y="687070"/>
                    <a:pt x="3032760" y="695960"/>
                  </a:cubicBezTo>
                  <a:cubicBezTo>
                    <a:pt x="3032760" y="697230"/>
                    <a:pt x="3031490" y="697230"/>
                    <a:pt x="3032760" y="698500"/>
                  </a:cubicBezTo>
                  <a:cubicBezTo>
                    <a:pt x="3032760" y="698500"/>
                    <a:pt x="3035300" y="698500"/>
                    <a:pt x="3036570" y="699770"/>
                  </a:cubicBezTo>
                  <a:cubicBezTo>
                    <a:pt x="3039110" y="699770"/>
                    <a:pt x="3044190" y="701040"/>
                    <a:pt x="3044190" y="701040"/>
                  </a:cubicBezTo>
                  <a:cubicBezTo>
                    <a:pt x="3044190" y="701040"/>
                    <a:pt x="3048000" y="703580"/>
                    <a:pt x="3050540" y="704850"/>
                  </a:cubicBezTo>
                  <a:cubicBezTo>
                    <a:pt x="3053080" y="704850"/>
                    <a:pt x="3056890" y="707390"/>
                    <a:pt x="3056890" y="707390"/>
                  </a:cubicBezTo>
                  <a:cubicBezTo>
                    <a:pt x="3056890" y="707390"/>
                    <a:pt x="3060700" y="711200"/>
                    <a:pt x="3061970" y="712470"/>
                  </a:cubicBezTo>
                  <a:cubicBezTo>
                    <a:pt x="3064510" y="713740"/>
                    <a:pt x="3068320" y="717550"/>
                    <a:pt x="3068320" y="717550"/>
                  </a:cubicBezTo>
                  <a:cubicBezTo>
                    <a:pt x="3068320" y="717550"/>
                    <a:pt x="3070860" y="721360"/>
                    <a:pt x="3072130" y="723900"/>
                  </a:cubicBezTo>
                  <a:cubicBezTo>
                    <a:pt x="3073400" y="725170"/>
                    <a:pt x="3075940" y="728980"/>
                    <a:pt x="3075940" y="728980"/>
                  </a:cubicBezTo>
                  <a:cubicBezTo>
                    <a:pt x="3075940" y="728980"/>
                    <a:pt x="3078480" y="734060"/>
                    <a:pt x="3078480" y="736600"/>
                  </a:cubicBezTo>
                  <a:cubicBezTo>
                    <a:pt x="3079750" y="739140"/>
                    <a:pt x="3081020" y="742950"/>
                    <a:pt x="3081020" y="742950"/>
                  </a:cubicBezTo>
                  <a:cubicBezTo>
                    <a:pt x="3081020" y="742950"/>
                    <a:pt x="3082290" y="748030"/>
                    <a:pt x="3082290" y="750570"/>
                  </a:cubicBezTo>
                  <a:cubicBezTo>
                    <a:pt x="3082290" y="753110"/>
                    <a:pt x="3083560" y="758190"/>
                    <a:pt x="3083560" y="758190"/>
                  </a:cubicBezTo>
                  <a:cubicBezTo>
                    <a:pt x="3083560" y="758190"/>
                    <a:pt x="3082290" y="762000"/>
                    <a:pt x="3082290" y="764540"/>
                  </a:cubicBezTo>
                  <a:cubicBezTo>
                    <a:pt x="3082290" y="767080"/>
                    <a:pt x="3081020" y="772160"/>
                    <a:pt x="3081020" y="772160"/>
                  </a:cubicBezTo>
                  <a:cubicBezTo>
                    <a:pt x="3081020" y="772160"/>
                    <a:pt x="3079750" y="777240"/>
                    <a:pt x="3078480" y="779780"/>
                  </a:cubicBezTo>
                  <a:cubicBezTo>
                    <a:pt x="3078480" y="781050"/>
                    <a:pt x="3075940" y="786130"/>
                    <a:pt x="3075940" y="786130"/>
                  </a:cubicBezTo>
                  <a:cubicBezTo>
                    <a:pt x="3075940" y="786130"/>
                    <a:pt x="3073400" y="789940"/>
                    <a:pt x="3072130" y="792480"/>
                  </a:cubicBezTo>
                  <a:cubicBezTo>
                    <a:pt x="3070860" y="793750"/>
                    <a:pt x="3068320" y="797560"/>
                    <a:pt x="3068320" y="797560"/>
                  </a:cubicBezTo>
                  <a:cubicBezTo>
                    <a:pt x="3068320" y="797560"/>
                    <a:pt x="3064510" y="801370"/>
                    <a:pt x="3061970" y="802640"/>
                  </a:cubicBezTo>
                  <a:cubicBezTo>
                    <a:pt x="3060700" y="803910"/>
                    <a:pt x="3056890" y="807720"/>
                    <a:pt x="3056890" y="807720"/>
                  </a:cubicBezTo>
                  <a:cubicBezTo>
                    <a:pt x="3056890" y="807720"/>
                    <a:pt x="3053080" y="810260"/>
                    <a:pt x="3050540" y="811530"/>
                  </a:cubicBezTo>
                  <a:cubicBezTo>
                    <a:pt x="3048000" y="812800"/>
                    <a:pt x="3044190" y="814070"/>
                    <a:pt x="3044190" y="814070"/>
                  </a:cubicBezTo>
                  <a:cubicBezTo>
                    <a:pt x="3044190" y="814070"/>
                    <a:pt x="3042920" y="815340"/>
                    <a:pt x="3041650" y="815340"/>
                  </a:cubicBezTo>
                  <a:cubicBezTo>
                    <a:pt x="3041650" y="815340"/>
                    <a:pt x="3036570" y="819150"/>
                    <a:pt x="3035300" y="820420"/>
                  </a:cubicBezTo>
                  <a:cubicBezTo>
                    <a:pt x="3032760" y="821690"/>
                    <a:pt x="3028950" y="824230"/>
                    <a:pt x="3027680" y="824230"/>
                  </a:cubicBezTo>
                  <a:cubicBezTo>
                    <a:pt x="3027680" y="824230"/>
                    <a:pt x="3022600" y="826770"/>
                    <a:pt x="3021330" y="828040"/>
                  </a:cubicBezTo>
                  <a:cubicBezTo>
                    <a:pt x="3018790" y="828040"/>
                    <a:pt x="3017520" y="828040"/>
                    <a:pt x="3016250" y="829310"/>
                  </a:cubicBezTo>
                  <a:cubicBezTo>
                    <a:pt x="3012440" y="833120"/>
                    <a:pt x="3002280" y="854710"/>
                    <a:pt x="3002280" y="859790"/>
                  </a:cubicBezTo>
                  <a:cubicBezTo>
                    <a:pt x="3002280" y="861060"/>
                    <a:pt x="3004820" y="862330"/>
                    <a:pt x="3004820" y="862330"/>
                  </a:cubicBezTo>
                  <a:cubicBezTo>
                    <a:pt x="3004820" y="863600"/>
                    <a:pt x="3006090" y="867410"/>
                    <a:pt x="3007360" y="869950"/>
                  </a:cubicBezTo>
                  <a:cubicBezTo>
                    <a:pt x="3008630" y="872490"/>
                    <a:pt x="3009900" y="877570"/>
                    <a:pt x="3011170" y="877570"/>
                  </a:cubicBezTo>
                  <a:cubicBezTo>
                    <a:pt x="3011170" y="877570"/>
                    <a:pt x="3011170" y="881380"/>
                    <a:pt x="3011170" y="882650"/>
                  </a:cubicBezTo>
                  <a:cubicBezTo>
                    <a:pt x="3011170" y="882650"/>
                    <a:pt x="3013710" y="882650"/>
                    <a:pt x="3013710" y="882650"/>
                  </a:cubicBezTo>
                  <a:cubicBezTo>
                    <a:pt x="3013710" y="882650"/>
                    <a:pt x="3017520" y="883920"/>
                    <a:pt x="3020060" y="885190"/>
                  </a:cubicBezTo>
                  <a:cubicBezTo>
                    <a:pt x="3022600" y="886460"/>
                    <a:pt x="3027680" y="887730"/>
                    <a:pt x="3027680" y="887730"/>
                  </a:cubicBezTo>
                  <a:cubicBezTo>
                    <a:pt x="3027680" y="887730"/>
                    <a:pt x="3031490" y="890270"/>
                    <a:pt x="3032760" y="891540"/>
                  </a:cubicBezTo>
                  <a:cubicBezTo>
                    <a:pt x="3035300" y="894080"/>
                    <a:pt x="3039110" y="896620"/>
                    <a:pt x="3039110" y="896620"/>
                  </a:cubicBezTo>
                  <a:cubicBezTo>
                    <a:pt x="3039110" y="896620"/>
                    <a:pt x="3042920" y="900430"/>
                    <a:pt x="3044190" y="901700"/>
                  </a:cubicBezTo>
                  <a:cubicBezTo>
                    <a:pt x="3045460" y="904240"/>
                    <a:pt x="3049270" y="908050"/>
                    <a:pt x="3049270" y="908050"/>
                  </a:cubicBezTo>
                  <a:cubicBezTo>
                    <a:pt x="3049270" y="908050"/>
                    <a:pt x="3051810" y="911860"/>
                    <a:pt x="3053080" y="914400"/>
                  </a:cubicBezTo>
                  <a:cubicBezTo>
                    <a:pt x="3054350" y="916940"/>
                    <a:pt x="3055620" y="920750"/>
                    <a:pt x="3055620" y="920750"/>
                  </a:cubicBezTo>
                  <a:cubicBezTo>
                    <a:pt x="3055620" y="920750"/>
                    <a:pt x="3056890" y="925830"/>
                    <a:pt x="3058160" y="928370"/>
                  </a:cubicBezTo>
                  <a:cubicBezTo>
                    <a:pt x="3058160" y="930910"/>
                    <a:pt x="3059430" y="934720"/>
                    <a:pt x="3059430" y="934720"/>
                  </a:cubicBezTo>
                  <a:cubicBezTo>
                    <a:pt x="3059430" y="934720"/>
                    <a:pt x="3059430" y="939800"/>
                    <a:pt x="3059430" y="942340"/>
                  </a:cubicBezTo>
                  <a:cubicBezTo>
                    <a:pt x="3059430" y="944880"/>
                    <a:pt x="3059430" y="949960"/>
                    <a:pt x="3059430" y="949960"/>
                  </a:cubicBezTo>
                  <a:cubicBezTo>
                    <a:pt x="3059430" y="949960"/>
                    <a:pt x="3058160" y="955040"/>
                    <a:pt x="3058160" y="957580"/>
                  </a:cubicBezTo>
                  <a:cubicBezTo>
                    <a:pt x="3056890" y="960120"/>
                    <a:pt x="3055620" y="963930"/>
                    <a:pt x="3055620" y="965200"/>
                  </a:cubicBezTo>
                  <a:cubicBezTo>
                    <a:pt x="3055620" y="965200"/>
                    <a:pt x="3054350" y="969010"/>
                    <a:pt x="3053080" y="971550"/>
                  </a:cubicBezTo>
                  <a:cubicBezTo>
                    <a:pt x="3051810" y="972820"/>
                    <a:pt x="3049270" y="977900"/>
                    <a:pt x="3049270" y="977900"/>
                  </a:cubicBezTo>
                  <a:cubicBezTo>
                    <a:pt x="3049270" y="977900"/>
                    <a:pt x="3045460" y="981710"/>
                    <a:pt x="3044190" y="982980"/>
                  </a:cubicBezTo>
                  <a:cubicBezTo>
                    <a:pt x="3042920" y="985520"/>
                    <a:pt x="3039110" y="989330"/>
                    <a:pt x="3039110" y="989330"/>
                  </a:cubicBezTo>
                  <a:cubicBezTo>
                    <a:pt x="3039110" y="989330"/>
                    <a:pt x="3036570" y="990600"/>
                    <a:pt x="3036570" y="990600"/>
                  </a:cubicBezTo>
                  <a:cubicBezTo>
                    <a:pt x="3037840" y="995680"/>
                    <a:pt x="3243580" y="990600"/>
                    <a:pt x="3244850" y="990600"/>
                  </a:cubicBezTo>
                  <a:cubicBezTo>
                    <a:pt x="3244850" y="990600"/>
                    <a:pt x="3249930" y="991870"/>
                    <a:pt x="3251200" y="991870"/>
                  </a:cubicBezTo>
                  <a:cubicBezTo>
                    <a:pt x="3253740" y="991870"/>
                    <a:pt x="3258820" y="991870"/>
                    <a:pt x="3258820" y="991870"/>
                  </a:cubicBezTo>
                  <a:cubicBezTo>
                    <a:pt x="3258820" y="991870"/>
                    <a:pt x="3263900" y="994410"/>
                    <a:pt x="3266440" y="994410"/>
                  </a:cubicBezTo>
                  <a:cubicBezTo>
                    <a:pt x="3268980" y="995680"/>
                    <a:pt x="3274060" y="996950"/>
                    <a:pt x="3274060" y="996950"/>
                  </a:cubicBezTo>
                  <a:cubicBezTo>
                    <a:pt x="3274060" y="996950"/>
                    <a:pt x="3277870" y="999490"/>
                    <a:pt x="3280410" y="1000760"/>
                  </a:cubicBezTo>
                  <a:cubicBezTo>
                    <a:pt x="3281680" y="1002030"/>
                    <a:pt x="3286760" y="1004570"/>
                    <a:pt x="3286760" y="1004570"/>
                  </a:cubicBezTo>
                  <a:cubicBezTo>
                    <a:pt x="3286760" y="1004570"/>
                    <a:pt x="3289300" y="1008380"/>
                    <a:pt x="3291840" y="1010920"/>
                  </a:cubicBezTo>
                  <a:cubicBezTo>
                    <a:pt x="3293110" y="1012190"/>
                    <a:pt x="3296920" y="1016000"/>
                    <a:pt x="3296920" y="1016000"/>
                  </a:cubicBezTo>
                  <a:cubicBezTo>
                    <a:pt x="3296920" y="1016000"/>
                    <a:pt x="3299460" y="1019810"/>
                    <a:pt x="3300730" y="1022350"/>
                  </a:cubicBezTo>
                  <a:cubicBezTo>
                    <a:pt x="3302000" y="1024890"/>
                    <a:pt x="3304540" y="1028700"/>
                    <a:pt x="3304540" y="1028700"/>
                  </a:cubicBezTo>
                  <a:cubicBezTo>
                    <a:pt x="3304540" y="1028700"/>
                    <a:pt x="3305810" y="1033780"/>
                    <a:pt x="3305810" y="1036320"/>
                  </a:cubicBezTo>
                  <a:cubicBezTo>
                    <a:pt x="3307080" y="1038860"/>
                    <a:pt x="3308350" y="1042670"/>
                    <a:pt x="3308350" y="1043940"/>
                  </a:cubicBezTo>
                  <a:cubicBezTo>
                    <a:pt x="3308350" y="1043940"/>
                    <a:pt x="3308350" y="1047750"/>
                    <a:pt x="3308350" y="1050290"/>
                  </a:cubicBezTo>
                  <a:cubicBezTo>
                    <a:pt x="3308350" y="1052830"/>
                    <a:pt x="3309620" y="1057910"/>
                    <a:pt x="3309620" y="1057910"/>
                  </a:cubicBezTo>
                  <a:cubicBezTo>
                    <a:pt x="3309620" y="1057910"/>
                    <a:pt x="3308350" y="1062990"/>
                    <a:pt x="3307080" y="1065530"/>
                  </a:cubicBezTo>
                  <a:cubicBezTo>
                    <a:pt x="3307080" y="1068070"/>
                    <a:pt x="3305810" y="1073150"/>
                    <a:pt x="3305810" y="1073150"/>
                  </a:cubicBezTo>
                  <a:cubicBezTo>
                    <a:pt x="3305810" y="1073150"/>
                    <a:pt x="3304540" y="1078230"/>
                    <a:pt x="3303270" y="1079500"/>
                  </a:cubicBezTo>
                  <a:cubicBezTo>
                    <a:pt x="3302000" y="1082040"/>
                    <a:pt x="3299460" y="1087120"/>
                    <a:pt x="3299460" y="1087120"/>
                  </a:cubicBezTo>
                  <a:cubicBezTo>
                    <a:pt x="3299460" y="1087120"/>
                    <a:pt x="3296920" y="1090930"/>
                    <a:pt x="3295650" y="1092200"/>
                  </a:cubicBezTo>
                  <a:cubicBezTo>
                    <a:pt x="3293110" y="1094740"/>
                    <a:pt x="3290570" y="1098550"/>
                    <a:pt x="3290570" y="1098550"/>
                  </a:cubicBezTo>
                  <a:cubicBezTo>
                    <a:pt x="3290570" y="1098550"/>
                    <a:pt x="3286760" y="1101090"/>
                    <a:pt x="3284220" y="1102360"/>
                  </a:cubicBezTo>
                  <a:cubicBezTo>
                    <a:pt x="3281680" y="1104900"/>
                    <a:pt x="3277870" y="1107440"/>
                    <a:pt x="3277870" y="1107440"/>
                  </a:cubicBezTo>
                  <a:cubicBezTo>
                    <a:pt x="3277870" y="1107440"/>
                    <a:pt x="3274060" y="1109980"/>
                    <a:pt x="3271520" y="1109980"/>
                  </a:cubicBezTo>
                  <a:cubicBezTo>
                    <a:pt x="3268980" y="1111250"/>
                    <a:pt x="3263900" y="1113790"/>
                    <a:pt x="3263900" y="1113790"/>
                  </a:cubicBezTo>
                  <a:cubicBezTo>
                    <a:pt x="3263900" y="1113790"/>
                    <a:pt x="3260090" y="1113790"/>
                    <a:pt x="3257550" y="1115060"/>
                  </a:cubicBezTo>
                  <a:cubicBezTo>
                    <a:pt x="3255010" y="1115060"/>
                    <a:pt x="3249930" y="1116330"/>
                    <a:pt x="3249930" y="1116330"/>
                  </a:cubicBezTo>
                  <a:cubicBezTo>
                    <a:pt x="3248660" y="1116330"/>
                    <a:pt x="3234690" y="1116330"/>
                    <a:pt x="3223260" y="1116330"/>
                  </a:cubicBezTo>
                  <a:cubicBezTo>
                    <a:pt x="3201670" y="1116330"/>
                    <a:pt x="3166110" y="1116330"/>
                    <a:pt x="3129280" y="1117600"/>
                  </a:cubicBezTo>
                  <a:cubicBezTo>
                    <a:pt x="3075940" y="1120140"/>
                    <a:pt x="3003550" y="1125220"/>
                    <a:pt x="2937510" y="1127760"/>
                  </a:cubicBezTo>
                  <a:cubicBezTo>
                    <a:pt x="2863850" y="1131570"/>
                    <a:pt x="2778760" y="1134110"/>
                    <a:pt x="2707640" y="1135380"/>
                  </a:cubicBezTo>
                  <a:cubicBezTo>
                    <a:pt x="2646680" y="1136650"/>
                    <a:pt x="2600960" y="1136650"/>
                    <a:pt x="2534920" y="1135380"/>
                  </a:cubicBezTo>
                  <a:cubicBezTo>
                    <a:pt x="2442210" y="1135380"/>
                    <a:pt x="2208530" y="1130300"/>
                    <a:pt x="2208530" y="1130300"/>
                  </a:cubicBezTo>
                  <a:cubicBezTo>
                    <a:pt x="2208530" y="1130300"/>
                    <a:pt x="2203450" y="1130300"/>
                    <a:pt x="2200910" y="1130300"/>
                  </a:cubicBezTo>
                  <a:cubicBezTo>
                    <a:pt x="2198370" y="1130300"/>
                    <a:pt x="2193290" y="1131570"/>
                    <a:pt x="2193290" y="1131570"/>
                  </a:cubicBezTo>
                  <a:cubicBezTo>
                    <a:pt x="2193290" y="1131570"/>
                    <a:pt x="2188210" y="1130300"/>
                    <a:pt x="2185670" y="1130300"/>
                  </a:cubicBezTo>
                  <a:cubicBezTo>
                    <a:pt x="2183130" y="1129030"/>
                    <a:pt x="2178050" y="1129030"/>
                    <a:pt x="2178050" y="1129030"/>
                  </a:cubicBezTo>
                  <a:cubicBezTo>
                    <a:pt x="2178050" y="1129030"/>
                    <a:pt x="2174240" y="1126490"/>
                    <a:pt x="2171700" y="1125220"/>
                  </a:cubicBezTo>
                  <a:cubicBezTo>
                    <a:pt x="2169160" y="1123950"/>
                    <a:pt x="2164080" y="1122680"/>
                    <a:pt x="2164080" y="1122680"/>
                  </a:cubicBezTo>
                  <a:cubicBezTo>
                    <a:pt x="2164080" y="1122680"/>
                    <a:pt x="2160270" y="1118870"/>
                    <a:pt x="2159000" y="1117600"/>
                  </a:cubicBezTo>
                  <a:cubicBezTo>
                    <a:pt x="2156460" y="1116330"/>
                    <a:pt x="2152650" y="1113790"/>
                    <a:pt x="2152650" y="1113790"/>
                  </a:cubicBezTo>
                  <a:cubicBezTo>
                    <a:pt x="2152650" y="1112520"/>
                    <a:pt x="2150110" y="1108710"/>
                    <a:pt x="2147570" y="1107440"/>
                  </a:cubicBezTo>
                  <a:cubicBezTo>
                    <a:pt x="2146300" y="1104900"/>
                    <a:pt x="2143760" y="1101090"/>
                    <a:pt x="2143760" y="1101090"/>
                  </a:cubicBezTo>
                  <a:cubicBezTo>
                    <a:pt x="2143760" y="1101090"/>
                    <a:pt x="2141220" y="1097280"/>
                    <a:pt x="2139950" y="1094740"/>
                  </a:cubicBezTo>
                  <a:cubicBezTo>
                    <a:pt x="2138680" y="1092200"/>
                    <a:pt x="2137410" y="1087120"/>
                    <a:pt x="2137410" y="1087120"/>
                  </a:cubicBezTo>
                  <a:cubicBezTo>
                    <a:pt x="2137410" y="1087120"/>
                    <a:pt x="2136140" y="1083310"/>
                    <a:pt x="2136140" y="1080770"/>
                  </a:cubicBezTo>
                  <a:cubicBezTo>
                    <a:pt x="2134870" y="1078230"/>
                    <a:pt x="2133600" y="1073150"/>
                    <a:pt x="2133600" y="1073150"/>
                  </a:cubicBezTo>
                  <a:cubicBezTo>
                    <a:pt x="2133600" y="1073150"/>
                    <a:pt x="2134870" y="1068070"/>
                    <a:pt x="2134870" y="1065530"/>
                  </a:cubicBezTo>
                  <a:cubicBezTo>
                    <a:pt x="2134870" y="1062990"/>
                    <a:pt x="2134870" y="1057910"/>
                    <a:pt x="2134870" y="1057910"/>
                  </a:cubicBezTo>
                  <a:cubicBezTo>
                    <a:pt x="2134870" y="1057910"/>
                    <a:pt x="2136140" y="1052830"/>
                    <a:pt x="2137410" y="1050290"/>
                  </a:cubicBezTo>
                  <a:cubicBezTo>
                    <a:pt x="2137410" y="1047750"/>
                    <a:pt x="2139950" y="1043940"/>
                    <a:pt x="2139950" y="1043940"/>
                  </a:cubicBezTo>
                  <a:cubicBezTo>
                    <a:pt x="2139950" y="1042670"/>
                    <a:pt x="2142490" y="1038860"/>
                    <a:pt x="2143760" y="1036320"/>
                  </a:cubicBezTo>
                  <a:cubicBezTo>
                    <a:pt x="2145030" y="1035050"/>
                    <a:pt x="2147570" y="1029970"/>
                    <a:pt x="2147570" y="1029970"/>
                  </a:cubicBezTo>
                  <a:cubicBezTo>
                    <a:pt x="2147570" y="1029970"/>
                    <a:pt x="2150110" y="1027430"/>
                    <a:pt x="2152650" y="1024890"/>
                  </a:cubicBezTo>
                  <a:cubicBezTo>
                    <a:pt x="2153920" y="1023620"/>
                    <a:pt x="2157730" y="1019810"/>
                    <a:pt x="2157730" y="1019810"/>
                  </a:cubicBezTo>
                  <a:cubicBezTo>
                    <a:pt x="2157730" y="1019810"/>
                    <a:pt x="2161540" y="1017270"/>
                    <a:pt x="2164080" y="1016000"/>
                  </a:cubicBezTo>
                  <a:cubicBezTo>
                    <a:pt x="2166620" y="1014730"/>
                    <a:pt x="2170430" y="1012190"/>
                    <a:pt x="2170430" y="1012190"/>
                  </a:cubicBezTo>
                  <a:cubicBezTo>
                    <a:pt x="2170430" y="1012190"/>
                    <a:pt x="2175510" y="1009650"/>
                    <a:pt x="2178050" y="1009650"/>
                  </a:cubicBezTo>
                  <a:cubicBezTo>
                    <a:pt x="2180590" y="1008380"/>
                    <a:pt x="2181860" y="1008380"/>
                    <a:pt x="2184400" y="1007110"/>
                  </a:cubicBezTo>
                  <a:cubicBezTo>
                    <a:pt x="2189480" y="1005840"/>
                    <a:pt x="2193290" y="1002030"/>
                    <a:pt x="2199640" y="999490"/>
                  </a:cubicBezTo>
                  <a:cubicBezTo>
                    <a:pt x="2207260" y="996950"/>
                    <a:pt x="2232660" y="994410"/>
                    <a:pt x="2232660" y="993140"/>
                  </a:cubicBezTo>
                  <a:cubicBezTo>
                    <a:pt x="2232660" y="988060"/>
                    <a:pt x="1916430" y="993140"/>
                    <a:pt x="1814830" y="991870"/>
                  </a:cubicBezTo>
                  <a:cubicBezTo>
                    <a:pt x="1756410" y="991870"/>
                    <a:pt x="1692910" y="986790"/>
                    <a:pt x="1677670" y="990600"/>
                  </a:cubicBezTo>
                  <a:cubicBezTo>
                    <a:pt x="1673860" y="991870"/>
                    <a:pt x="1675130" y="993140"/>
                    <a:pt x="1672590" y="995680"/>
                  </a:cubicBezTo>
                  <a:cubicBezTo>
                    <a:pt x="1656080" y="1002030"/>
                    <a:pt x="1579880" y="1019810"/>
                    <a:pt x="1525270" y="1027430"/>
                  </a:cubicBezTo>
                  <a:cubicBezTo>
                    <a:pt x="1459230" y="1035050"/>
                    <a:pt x="1380490" y="1033780"/>
                    <a:pt x="1304290" y="1035050"/>
                  </a:cubicBezTo>
                  <a:cubicBezTo>
                    <a:pt x="1224280" y="1037590"/>
                    <a:pt x="1136650" y="1036320"/>
                    <a:pt x="1055370" y="1036320"/>
                  </a:cubicBezTo>
                  <a:cubicBezTo>
                    <a:pt x="977900" y="1036320"/>
                    <a:pt x="892810" y="1037590"/>
                    <a:pt x="829310" y="1035050"/>
                  </a:cubicBezTo>
                  <a:cubicBezTo>
                    <a:pt x="783590" y="1032510"/>
                    <a:pt x="718820" y="1018540"/>
                    <a:pt x="709930" y="1026160"/>
                  </a:cubicBezTo>
                  <a:cubicBezTo>
                    <a:pt x="708660" y="1027430"/>
                    <a:pt x="709930" y="1028700"/>
                    <a:pt x="708660" y="1031240"/>
                  </a:cubicBezTo>
                  <a:cubicBezTo>
                    <a:pt x="704850" y="1042670"/>
                    <a:pt x="687070" y="1080770"/>
                    <a:pt x="669290" y="1098550"/>
                  </a:cubicBezTo>
                  <a:cubicBezTo>
                    <a:pt x="648970" y="1118870"/>
                    <a:pt x="618490" y="1136650"/>
                    <a:pt x="591820" y="1146810"/>
                  </a:cubicBezTo>
                  <a:cubicBezTo>
                    <a:pt x="568960" y="1154430"/>
                    <a:pt x="537210" y="1150620"/>
                    <a:pt x="521970" y="1155700"/>
                  </a:cubicBezTo>
                  <a:cubicBezTo>
                    <a:pt x="515620" y="1156970"/>
                    <a:pt x="515620" y="1160780"/>
                    <a:pt x="508000" y="1162050"/>
                  </a:cubicBezTo>
                  <a:cubicBezTo>
                    <a:pt x="487680" y="1168400"/>
                    <a:pt x="433070" y="1173480"/>
                    <a:pt x="391160" y="1170940"/>
                  </a:cubicBezTo>
                  <a:cubicBezTo>
                    <a:pt x="342900" y="1167130"/>
                    <a:pt x="257810" y="1148080"/>
                    <a:pt x="232410" y="1132840"/>
                  </a:cubicBezTo>
                  <a:cubicBezTo>
                    <a:pt x="220980" y="1126490"/>
                    <a:pt x="218440" y="1111250"/>
                    <a:pt x="213360" y="1112520"/>
                  </a:cubicBezTo>
                  <a:cubicBezTo>
                    <a:pt x="207010" y="1113790"/>
                    <a:pt x="204470" y="1163320"/>
                    <a:pt x="204470" y="1163320"/>
                  </a:cubicBezTo>
                  <a:cubicBezTo>
                    <a:pt x="204470" y="1163320"/>
                    <a:pt x="203200" y="1168400"/>
                    <a:pt x="203200" y="1170940"/>
                  </a:cubicBezTo>
                  <a:cubicBezTo>
                    <a:pt x="203200" y="1173480"/>
                    <a:pt x="201930" y="1177290"/>
                    <a:pt x="201930" y="1178560"/>
                  </a:cubicBezTo>
                  <a:cubicBezTo>
                    <a:pt x="201930" y="1178560"/>
                    <a:pt x="199390" y="1182370"/>
                    <a:pt x="198120" y="1184910"/>
                  </a:cubicBezTo>
                  <a:cubicBezTo>
                    <a:pt x="196850" y="1187450"/>
                    <a:pt x="195580" y="1191260"/>
                    <a:pt x="195580" y="1191260"/>
                  </a:cubicBezTo>
                  <a:cubicBezTo>
                    <a:pt x="195580" y="1191260"/>
                    <a:pt x="191770" y="1195070"/>
                    <a:pt x="190500" y="1197610"/>
                  </a:cubicBezTo>
                  <a:cubicBezTo>
                    <a:pt x="189230" y="1198880"/>
                    <a:pt x="185420" y="1202690"/>
                    <a:pt x="185420" y="1202690"/>
                  </a:cubicBezTo>
                  <a:cubicBezTo>
                    <a:pt x="185420" y="1202690"/>
                    <a:pt x="181610" y="1205230"/>
                    <a:pt x="180340" y="1207770"/>
                  </a:cubicBezTo>
                  <a:cubicBezTo>
                    <a:pt x="177800" y="1209040"/>
                    <a:pt x="173990" y="1211580"/>
                    <a:pt x="173990" y="1211580"/>
                  </a:cubicBezTo>
                  <a:cubicBezTo>
                    <a:pt x="173990" y="1211580"/>
                    <a:pt x="170180" y="1214120"/>
                    <a:pt x="167640" y="1215390"/>
                  </a:cubicBezTo>
                  <a:cubicBezTo>
                    <a:pt x="165100" y="1215390"/>
                    <a:pt x="160020" y="1217930"/>
                    <a:pt x="160020" y="1217930"/>
                  </a:cubicBezTo>
                  <a:cubicBezTo>
                    <a:pt x="160020" y="1217930"/>
                    <a:pt x="156210" y="1217930"/>
                    <a:pt x="153670" y="1219200"/>
                  </a:cubicBezTo>
                  <a:cubicBezTo>
                    <a:pt x="151130" y="1219200"/>
                    <a:pt x="146050" y="1220470"/>
                    <a:pt x="146050" y="1220470"/>
                  </a:cubicBezTo>
                  <a:cubicBezTo>
                    <a:pt x="146050" y="1220470"/>
                    <a:pt x="140970" y="1219200"/>
                    <a:pt x="138430" y="1219200"/>
                  </a:cubicBezTo>
                  <a:cubicBezTo>
                    <a:pt x="135890" y="1219200"/>
                    <a:pt x="130810" y="1219200"/>
                    <a:pt x="130810" y="1219200"/>
                  </a:cubicBezTo>
                  <a:cubicBezTo>
                    <a:pt x="130810" y="1219200"/>
                    <a:pt x="125730" y="1217930"/>
                    <a:pt x="124460" y="1216660"/>
                  </a:cubicBezTo>
                  <a:cubicBezTo>
                    <a:pt x="121920" y="1215390"/>
                    <a:pt x="116840" y="1214120"/>
                    <a:pt x="116840" y="1214120"/>
                  </a:cubicBezTo>
                  <a:cubicBezTo>
                    <a:pt x="116840" y="1214120"/>
                    <a:pt x="113030" y="1211580"/>
                    <a:pt x="110490" y="1210310"/>
                  </a:cubicBezTo>
                  <a:cubicBezTo>
                    <a:pt x="109220" y="1209040"/>
                    <a:pt x="104140" y="1206500"/>
                    <a:pt x="104140" y="1206500"/>
                  </a:cubicBezTo>
                  <a:cubicBezTo>
                    <a:pt x="104140" y="1206500"/>
                    <a:pt x="101600" y="1202690"/>
                    <a:pt x="99060" y="1201420"/>
                  </a:cubicBezTo>
                  <a:cubicBezTo>
                    <a:pt x="97790" y="1198880"/>
                    <a:pt x="93980" y="1196340"/>
                    <a:pt x="93980" y="1196340"/>
                  </a:cubicBezTo>
                  <a:cubicBezTo>
                    <a:pt x="93980" y="1195070"/>
                    <a:pt x="91440" y="1191260"/>
                    <a:pt x="90170" y="1188720"/>
                  </a:cubicBezTo>
                  <a:cubicBezTo>
                    <a:pt x="88900" y="1187450"/>
                    <a:pt x="86360" y="1183640"/>
                    <a:pt x="86360" y="1182370"/>
                  </a:cubicBezTo>
                  <a:cubicBezTo>
                    <a:pt x="86360" y="1182370"/>
                    <a:pt x="85090" y="1178560"/>
                    <a:pt x="85090" y="1176020"/>
                  </a:cubicBezTo>
                  <a:cubicBezTo>
                    <a:pt x="83820" y="1173480"/>
                    <a:pt x="82550" y="1168400"/>
                    <a:pt x="82550" y="1168400"/>
                  </a:cubicBezTo>
                  <a:cubicBezTo>
                    <a:pt x="82550" y="1168400"/>
                    <a:pt x="82550" y="1163320"/>
                    <a:pt x="82550" y="1160780"/>
                  </a:cubicBezTo>
                  <a:cubicBezTo>
                    <a:pt x="82550" y="1158240"/>
                    <a:pt x="81280" y="1154430"/>
                    <a:pt x="81280" y="1154430"/>
                  </a:cubicBezTo>
                  <a:cubicBezTo>
                    <a:pt x="81280" y="1153160"/>
                    <a:pt x="87630" y="1090930"/>
                    <a:pt x="88900" y="1061720"/>
                  </a:cubicBezTo>
                  <a:cubicBezTo>
                    <a:pt x="91440" y="1035050"/>
                    <a:pt x="97790" y="1004570"/>
                    <a:pt x="95250" y="982980"/>
                  </a:cubicBezTo>
                  <a:cubicBezTo>
                    <a:pt x="92710" y="967740"/>
                    <a:pt x="86360" y="958850"/>
                    <a:pt x="81280" y="942340"/>
                  </a:cubicBezTo>
                  <a:cubicBezTo>
                    <a:pt x="73660" y="918210"/>
                    <a:pt x="59690" y="878840"/>
                    <a:pt x="54610" y="848360"/>
                  </a:cubicBezTo>
                  <a:cubicBezTo>
                    <a:pt x="48260" y="819150"/>
                    <a:pt x="49530" y="765810"/>
                    <a:pt x="44450" y="760730"/>
                  </a:cubicBezTo>
                  <a:cubicBezTo>
                    <a:pt x="44450" y="759460"/>
                    <a:pt x="43180" y="759460"/>
                    <a:pt x="43180" y="759460"/>
                  </a:cubicBezTo>
                  <a:cubicBezTo>
                    <a:pt x="43180" y="759460"/>
                    <a:pt x="38100" y="756920"/>
                    <a:pt x="35560" y="755650"/>
                  </a:cubicBezTo>
                  <a:cubicBezTo>
                    <a:pt x="33020" y="754380"/>
                    <a:pt x="29210" y="751840"/>
                    <a:pt x="29210" y="751840"/>
                  </a:cubicBezTo>
                  <a:cubicBezTo>
                    <a:pt x="29210" y="751840"/>
                    <a:pt x="25400" y="748030"/>
                    <a:pt x="22860" y="745490"/>
                  </a:cubicBezTo>
                  <a:cubicBezTo>
                    <a:pt x="21590" y="744220"/>
                    <a:pt x="17780" y="740410"/>
                    <a:pt x="16510" y="740410"/>
                  </a:cubicBezTo>
                  <a:cubicBezTo>
                    <a:pt x="16510" y="740410"/>
                    <a:pt x="13970" y="735330"/>
                    <a:pt x="12700" y="732790"/>
                  </a:cubicBezTo>
                  <a:cubicBezTo>
                    <a:pt x="11430" y="730250"/>
                    <a:pt x="8890" y="726440"/>
                    <a:pt x="8890" y="726440"/>
                  </a:cubicBezTo>
                  <a:cubicBezTo>
                    <a:pt x="8890" y="726440"/>
                    <a:pt x="6350" y="721360"/>
                    <a:pt x="6350" y="717550"/>
                  </a:cubicBezTo>
                  <a:cubicBezTo>
                    <a:pt x="5080" y="715010"/>
                    <a:pt x="3810" y="709930"/>
                    <a:pt x="3810" y="709930"/>
                  </a:cubicBezTo>
                  <a:cubicBezTo>
                    <a:pt x="3810" y="709930"/>
                    <a:pt x="2540" y="704850"/>
                    <a:pt x="2540" y="702310"/>
                  </a:cubicBezTo>
                  <a:cubicBezTo>
                    <a:pt x="2540" y="699770"/>
                    <a:pt x="2540" y="693420"/>
                    <a:pt x="2540" y="693420"/>
                  </a:cubicBezTo>
                  <a:cubicBezTo>
                    <a:pt x="2540" y="693420"/>
                    <a:pt x="3810" y="551180"/>
                    <a:pt x="2540" y="494030"/>
                  </a:cubicBezTo>
                  <a:cubicBezTo>
                    <a:pt x="2540" y="449580"/>
                    <a:pt x="0" y="375920"/>
                    <a:pt x="0" y="375920"/>
                  </a:cubicBezTo>
                  <a:moveTo>
                    <a:pt x="441960" y="576580"/>
                  </a:moveTo>
                  <a:cubicBezTo>
                    <a:pt x="449580" y="599440"/>
                    <a:pt x="453390" y="614680"/>
                    <a:pt x="463550" y="619760"/>
                  </a:cubicBezTo>
                  <a:cubicBezTo>
                    <a:pt x="482600" y="629920"/>
                    <a:pt x="552450" y="610870"/>
                    <a:pt x="565150" y="608330"/>
                  </a:cubicBezTo>
                  <a:cubicBezTo>
                    <a:pt x="568960" y="607060"/>
                    <a:pt x="570230" y="607060"/>
                    <a:pt x="571500" y="605790"/>
                  </a:cubicBezTo>
                  <a:cubicBezTo>
                    <a:pt x="574040" y="605790"/>
                    <a:pt x="579120" y="603250"/>
                    <a:pt x="579120" y="603250"/>
                  </a:cubicBezTo>
                  <a:cubicBezTo>
                    <a:pt x="579120" y="603250"/>
                    <a:pt x="582930" y="603250"/>
                    <a:pt x="585470" y="603250"/>
                  </a:cubicBezTo>
                  <a:cubicBezTo>
                    <a:pt x="588010" y="603250"/>
                    <a:pt x="590550" y="603250"/>
                    <a:pt x="591820" y="601980"/>
                  </a:cubicBezTo>
                  <a:cubicBezTo>
                    <a:pt x="593090" y="600710"/>
                    <a:pt x="591820" y="596900"/>
                    <a:pt x="589280" y="595630"/>
                  </a:cubicBezTo>
                  <a:cubicBezTo>
                    <a:pt x="584200" y="590550"/>
                    <a:pt x="556260" y="591820"/>
                    <a:pt x="539750" y="589280"/>
                  </a:cubicBezTo>
                  <a:cubicBezTo>
                    <a:pt x="520700" y="588010"/>
                    <a:pt x="478790" y="584200"/>
                    <a:pt x="478790" y="584200"/>
                  </a:cubicBezTo>
                  <a:cubicBezTo>
                    <a:pt x="478790" y="584200"/>
                    <a:pt x="474980" y="582930"/>
                    <a:pt x="472440" y="582930"/>
                  </a:cubicBezTo>
                  <a:cubicBezTo>
                    <a:pt x="469900" y="581660"/>
                    <a:pt x="464820" y="580390"/>
                    <a:pt x="464820" y="580390"/>
                  </a:cubicBezTo>
                  <a:cubicBezTo>
                    <a:pt x="464820" y="580390"/>
                    <a:pt x="461010" y="579120"/>
                    <a:pt x="458470" y="577850"/>
                  </a:cubicBezTo>
                  <a:cubicBezTo>
                    <a:pt x="455930" y="576580"/>
                    <a:pt x="452120" y="574040"/>
                    <a:pt x="452120" y="574040"/>
                  </a:cubicBezTo>
                  <a:cubicBezTo>
                    <a:pt x="452120" y="574040"/>
                    <a:pt x="450850" y="572770"/>
                    <a:pt x="449580" y="572770"/>
                  </a:cubicBezTo>
                  <a:cubicBezTo>
                    <a:pt x="448310" y="572770"/>
                    <a:pt x="441960" y="576580"/>
                    <a:pt x="441960" y="576580"/>
                  </a:cubicBezTo>
                  <a:moveTo>
                    <a:pt x="494030" y="998220"/>
                  </a:moveTo>
                  <a:cubicBezTo>
                    <a:pt x="518160" y="996950"/>
                    <a:pt x="516890" y="996950"/>
                    <a:pt x="516890" y="995680"/>
                  </a:cubicBezTo>
                  <a:cubicBezTo>
                    <a:pt x="515620" y="995680"/>
                    <a:pt x="494030" y="998220"/>
                    <a:pt x="494030" y="998220"/>
                  </a:cubicBezTo>
                  <a:moveTo>
                    <a:pt x="1266190" y="608330"/>
                  </a:moveTo>
                  <a:cubicBezTo>
                    <a:pt x="1421130" y="617220"/>
                    <a:pt x="1426210" y="617220"/>
                    <a:pt x="1436370" y="618490"/>
                  </a:cubicBezTo>
                  <a:cubicBezTo>
                    <a:pt x="1447800" y="618490"/>
                    <a:pt x="1457960" y="618490"/>
                    <a:pt x="1474470" y="618490"/>
                  </a:cubicBezTo>
                  <a:cubicBezTo>
                    <a:pt x="1507490" y="617220"/>
                    <a:pt x="1581150" y="617220"/>
                    <a:pt x="1615440" y="618490"/>
                  </a:cubicBezTo>
                  <a:cubicBezTo>
                    <a:pt x="1633220" y="618490"/>
                    <a:pt x="1657350" y="623570"/>
                    <a:pt x="1658620" y="621030"/>
                  </a:cubicBezTo>
                  <a:cubicBezTo>
                    <a:pt x="1658620" y="619760"/>
                    <a:pt x="1656080" y="615950"/>
                    <a:pt x="1656080" y="613410"/>
                  </a:cubicBezTo>
                  <a:cubicBezTo>
                    <a:pt x="1654810" y="610870"/>
                    <a:pt x="1652270" y="605790"/>
                    <a:pt x="1652270" y="605790"/>
                  </a:cubicBezTo>
                  <a:cubicBezTo>
                    <a:pt x="1652270" y="605790"/>
                    <a:pt x="1652270" y="600710"/>
                    <a:pt x="1652270" y="598170"/>
                  </a:cubicBezTo>
                  <a:cubicBezTo>
                    <a:pt x="1652270" y="595630"/>
                    <a:pt x="1651000" y="590550"/>
                    <a:pt x="1651000" y="590550"/>
                  </a:cubicBezTo>
                  <a:cubicBezTo>
                    <a:pt x="1651000" y="590550"/>
                    <a:pt x="1652270" y="585470"/>
                    <a:pt x="1652270" y="582930"/>
                  </a:cubicBezTo>
                  <a:cubicBezTo>
                    <a:pt x="1652270" y="580390"/>
                    <a:pt x="1653540" y="575310"/>
                    <a:pt x="1653540" y="575310"/>
                  </a:cubicBezTo>
                  <a:cubicBezTo>
                    <a:pt x="1653540" y="575310"/>
                    <a:pt x="1656080" y="572770"/>
                    <a:pt x="1654810" y="571500"/>
                  </a:cubicBezTo>
                  <a:cubicBezTo>
                    <a:pt x="1648460" y="561340"/>
                    <a:pt x="1475740" y="575310"/>
                    <a:pt x="1404620" y="576580"/>
                  </a:cubicBezTo>
                  <a:cubicBezTo>
                    <a:pt x="1353820" y="576580"/>
                    <a:pt x="1273810" y="571500"/>
                    <a:pt x="1270000" y="576580"/>
                  </a:cubicBezTo>
                  <a:cubicBezTo>
                    <a:pt x="1270000" y="576580"/>
                    <a:pt x="1270000" y="579120"/>
                    <a:pt x="1270000" y="579120"/>
                  </a:cubicBezTo>
                  <a:cubicBezTo>
                    <a:pt x="1270000" y="579120"/>
                    <a:pt x="1270000" y="584200"/>
                    <a:pt x="1270000" y="586740"/>
                  </a:cubicBezTo>
                  <a:cubicBezTo>
                    <a:pt x="1270000" y="589280"/>
                    <a:pt x="1270000" y="593090"/>
                    <a:pt x="1270000" y="593090"/>
                  </a:cubicBezTo>
                  <a:cubicBezTo>
                    <a:pt x="1270000" y="593090"/>
                    <a:pt x="1270000" y="593090"/>
                    <a:pt x="1270000" y="594360"/>
                  </a:cubicBezTo>
                  <a:cubicBezTo>
                    <a:pt x="1270000" y="594360"/>
                    <a:pt x="1268730" y="598170"/>
                    <a:pt x="1267460" y="600710"/>
                  </a:cubicBezTo>
                  <a:cubicBezTo>
                    <a:pt x="1267460" y="603250"/>
                    <a:pt x="1266190" y="608330"/>
                    <a:pt x="1266190" y="60833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9948594" y="5095875"/>
            <a:ext cx="1787428" cy="339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2"/>
              </a:lnSpc>
            </a:pPr>
            <a:r>
              <a:rPr lang="en-US" sz="1930">
                <a:solidFill>
                  <a:srgbClr val="272526"/>
                </a:solidFill>
                <a:latin typeface="Montserrat"/>
                <a:ea typeface="Montserrat"/>
                <a:cs typeface="Montserrat"/>
                <a:sym typeface="Montserrat"/>
              </a:rPr>
              <a:t>093-380-64-65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9926955" y="3812858"/>
            <a:ext cx="1763077" cy="575310"/>
            <a:chOff x="0" y="0"/>
            <a:chExt cx="2350770" cy="767080"/>
          </a:xfrm>
        </p:grpSpPr>
        <p:sp>
          <p:nvSpPr>
            <p:cNvPr id="18" name="Freeform 18"/>
            <p:cNvSpPr/>
            <p:nvPr/>
          </p:nvSpPr>
          <p:spPr>
            <a:xfrm>
              <a:off x="43180" y="50800"/>
              <a:ext cx="2256790" cy="666750"/>
            </a:xfrm>
            <a:custGeom>
              <a:avLst/>
              <a:gdLst/>
              <a:ahLst/>
              <a:cxnLst/>
              <a:rect l="l" t="t" r="r" b="b"/>
              <a:pathLst>
                <a:path w="2256790" h="666750">
                  <a:moveTo>
                    <a:pt x="7620" y="248920"/>
                  </a:moveTo>
                  <a:cubicBezTo>
                    <a:pt x="49530" y="106680"/>
                    <a:pt x="67310" y="74930"/>
                    <a:pt x="76200" y="59690"/>
                  </a:cubicBezTo>
                  <a:cubicBezTo>
                    <a:pt x="80010" y="52070"/>
                    <a:pt x="82550" y="48260"/>
                    <a:pt x="86360" y="43180"/>
                  </a:cubicBezTo>
                  <a:cubicBezTo>
                    <a:pt x="90170" y="39370"/>
                    <a:pt x="95250" y="34290"/>
                    <a:pt x="100330" y="30480"/>
                  </a:cubicBezTo>
                  <a:cubicBezTo>
                    <a:pt x="105410" y="26670"/>
                    <a:pt x="111760" y="24130"/>
                    <a:pt x="116840" y="21590"/>
                  </a:cubicBezTo>
                  <a:cubicBezTo>
                    <a:pt x="123190" y="19050"/>
                    <a:pt x="129540" y="17780"/>
                    <a:pt x="135890" y="16510"/>
                  </a:cubicBezTo>
                  <a:cubicBezTo>
                    <a:pt x="140970" y="16510"/>
                    <a:pt x="147320" y="15240"/>
                    <a:pt x="153670" y="16510"/>
                  </a:cubicBezTo>
                  <a:cubicBezTo>
                    <a:pt x="160020" y="16510"/>
                    <a:pt x="166370" y="19050"/>
                    <a:pt x="172720" y="20320"/>
                  </a:cubicBezTo>
                  <a:cubicBezTo>
                    <a:pt x="177800" y="22860"/>
                    <a:pt x="184150" y="25400"/>
                    <a:pt x="189230" y="29210"/>
                  </a:cubicBezTo>
                  <a:cubicBezTo>
                    <a:pt x="194310" y="33020"/>
                    <a:pt x="199390" y="36830"/>
                    <a:pt x="203200" y="40640"/>
                  </a:cubicBezTo>
                  <a:cubicBezTo>
                    <a:pt x="208280" y="45720"/>
                    <a:pt x="212090" y="50800"/>
                    <a:pt x="214630" y="55880"/>
                  </a:cubicBezTo>
                  <a:cubicBezTo>
                    <a:pt x="217170" y="62230"/>
                    <a:pt x="220980" y="68580"/>
                    <a:pt x="222250" y="73660"/>
                  </a:cubicBezTo>
                  <a:cubicBezTo>
                    <a:pt x="222250" y="77470"/>
                    <a:pt x="220980" y="83820"/>
                    <a:pt x="223520" y="83820"/>
                  </a:cubicBezTo>
                  <a:cubicBezTo>
                    <a:pt x="228600" y="86360"/>
                    <a:pt x="246380" y="57150"/>
                    <a:pt x="264160" y="45720"/>
                  </a:cubicBezTo>
                  <a:cubicBezTo>
                    <a:pt x="289560" y="29210"/>
                    <a:pt x="334010" y="0"/>
                    <a:pt x="367030" y="0"/>
                  </a:cubicBezTo>
                  <a:cubicBezTo>
                    <a:pt x="394970" y="1270"/>
                    <a:pt x="434340" y="25400"/>
                    <a:pt x="447040" y="40640"/>
                  </a:cubicBezTo>
                  <a:cubicBezTo>
                    <a:pt x="453390" y="48260"/>
                    <a:pt x="447040" y="58420"/>
                    <a:pt x="453390" y="64770"/>
                  </a:cubicBezTo>
                  <a:cubicBezTo>
                    <a:pt x="464820" y="76200"/>
                    <a:pt x="500380" y="73660"/>
                    <a:pt x="524510" y="83820"/>
                  </a:cubicBezTo>
                  <a:cubicBezTo>
                    <a:pt x="553720" y="95250"/>
                    <a:pt x="605790" y="135890"/>
                    <a:pt x="614680" y="134620"/>
                  </a:cubicBezTo>
                  <a:cubicBezTo>
                    <a:pt x="615950" y="134620"/>
                    <a:pt x="617220" y="132080"/>
                    <a:pt x="617220" y="132080"/>
                  </a:cubicBezTo>
                  <a:cubicBezTo>
                    <a:pt x="617220" y="132080"/>
                    <a:pt x="622300" y="129540"/>
                    <a:pt x="624840" y="128270"/>
                  </a:cubicBezTo>
                  <a:cubicBezTo>
                    <a:pt x="628650" y="127000"/>
                    <a:pt x="633730" y="124460"/>
                    <a:pt x="633730" y="124460"/>
                  </a:cubicBezTo>
                  <a:cubicBezTo>
                    <a:pt x="633730" y="124460"/>
                    <a:pt x="638810" y="121920"/>
                    <a:pt x="642620" y="121920"/>
                  </a:cubicBezTo>
                  <a:cubicBezTo>
                    <a:pt x="645160" y="120650"/>
                    <a:pt x="651510" y="119380"/>
                    <a:pt x="651510" y="119380"/>
                  </a:cubicBezTo>
                  <a:cubicBezTo>
                    <a:pt x="651510" y="119380"/>
                    <a:pt x="657860" y="119380"/>
                    <a:pt x="660400" y="119380"/>
                  </a:cubicBezTo>
                  <a:cubicBezTo>
                    <a:pt x="662940" y="119380"/>
                    <a:pt x="669290" y="119380"/>
                    <a:pt x="669290" y="119380"/>
                  </a:cubicBezTo>
                  <a:cubicBezTo>
                    <a:pt x="669290" y="119380"/>
                    <a:pt x="720090" y="125730"/>
                    <a:pt x="744220" y="128270"/>
                  </a:cubicBezTo>
                  <a:cubicBezTo>
                    <a:pt x="767080" y="132080"/>
                    <a:pt x="798830" y="142240"/>
                    <a:pt x="808990" y="138430"/>
                  </a:cubicBezTo>
                  <a:cubicBezTo>
                    <a:pt x="812800" y="138430"/>
                    <a:pt x="811530" y="134620"/>
                    <a:pt x="815340" y="133350"/>
                  </a:cubicBezTo>
                  <a:cubicBezTo>
                    <a:pt x="824230" y="129540"/>
                    <a:pt x="845820" y="133350"/>
                    <a:pt x="866140" y="130810"/>
                  </a:cubicBezTo>
                  <a:cubicBezTo>
                    <a:pt x="894080" y="128270"/>
                    <a:pt x="956310" y="106680"/>
                    <a:pt x="971550" y="111760"/>
                  </a:cubicBezTo>
                  <a:cubicBezTo>
                    <a:pt x="977900" y="113030"/>
                    <a:pt x="975360" y="118110"/>
                    <a:pt x="980440" y="120650"/>
                  </a:cubicBezTo>
                  <a:cubicBezTo>
                    <a:pt x="991870" y="125730"/>
                    <a:pt x="1024890" y="120650"/>
                    <a:pt x="1047750" y="120650"/>
                  </a:cubicBezTo>
                  <a:cubicBezTo>
                    <a:pt x="1074420" y="120650"/>
                    <a:pt x="1104900" y="120650"/>
                    <a:pt x="1134110" y="120650"/>
                  </a:cubicBezTo>
                  <a:cubicBezTo>
                    <a:pt x="1163320" y="120650"/>
                    <a:pt x="1195070" y="121920"/>
                    <a:pt x="1224280" y="121920"/>
                  </a:cubicBezTo>
                  <a:cubicBezTo>
                    <a:pt x="1252220" y="121920"/>
                    <a:pt x="1277620" y="123190"/>
                    <a:pt x="1304290" y="124460"/>
                  </a:cubicBezTo>
                  <a:cubicBezTo>
                    <a:pt x="1329690" y="124460"/>
                    <a:pt x="1374140" y="127000"/>
                    <a:pt x="1381760" y="128270"/>
                  </a:cubicBezTo>
                  <a:cubicBezTo>
                    <a:pt x="1383030" y="129540"/>
                    <a:pt x="1383030" y="129540"/>
                    <a:pt x="1384300" y="129540"/>
                  </a:cubicBezTo>
                  <a:cubicBezTo>
                    <a:pt x="1390650" y="130810"/>
                    <a:pt x="1427480" y="105410"/>
                    <a:pt x="1457960" y="95250"/>
                  </a:cubicBezTo>
                  <a:cubicBezTo>
                    <a:pt x="1499870" y="81280"/>
                    <a:pt x="1559560" y="71120"/>
                    <a:pt x="1614170" y="64770"/>
                  </a:cubicBezTo>
                  <a:cubicBezTo>
                    <a:pt x="1673860" y="59690"/>
                    <a:pt x="1747520" y="62230"/>
                    <a:pt x="1800860" y="64770"/>
                  </a:cubicBezTo>
                  <a:cubicBezTo>
                    <a:pt x="1841500" y="67310"/>
                    <a:pt x="1896110" y="77470"/>
                    <a:pt x="1907540" y="76200"/>
                  </a:cubicBezTo>
                  <a:cubicBezTo>
                    <a:pt x="1910080" y="76200"/>
                    <a:pt x="1910080" y="76200"/>
                    <a:pt x="1911350" y="76200"/>
                  </a:cubicBezTo>
                  <a:cubicBezTo>
                    <a:pt x="1913890" y="74930"/>
                    <a:pt x="1921510" y="72390"/>
                    <a:pt x="1921510" y="72390"/>
                  </a:cubicBezTo>
                  <a:cubicBezTo>
                    <a:pt x="1921510" y="72390"/>
                    <a:pt x="1927860" y="72390"/>
                    <a:pt x="1930400" y="72390"/>
                  </a:cubicBezTo>
                  <a:cubicBezTo>
                    <a:pt x="1934210" y="72390"/>
                    <a:pt x="1938020" y="73660"/>
                    <a:pt x="1940560" y="72390"/>
                  </a:cubicBezTo>
                  <a:cubicBezTo>
                    <a:pt x="1944370" y="71120"/>
                    <a:pt x="1944370" y="67310"/>
                    <a:pt x="1948180" y="66040"/>
                  </a:cubicBezTo>
                  <a:cubicBezTo>
                    <a:pt x="1964690" y="60960"/>
                    <a:pt x="2047240" y="73660"/>
                    <a:pt x="2065020" y="77470"/>
                  </a:cubicBezTo>
                  <a:cubicBezTo>
                    <a:pt x="2070100" y="78740"/>
                    <a:pt x="2070100" y="80010"/>
                    <a:pt x="2075180" y="80010"/>
                  </a:cubicBezTo>
                  <a:cubicBezTo>
                    <a:pt x="2090420" y="82550"/>
                    <a:pt x="2146300" y="67310"/>
                    <a:pt x="2172970" y="76200"/>
                  </a:cubicBezTo>
                  <a:cubicBezTo>
                    <a:pt x="2197100" y="85090"/>
                    <a:pt x="2218690" y="106680"/>
                    <a:pt x="2232660" y="128270"/>
                  </a:cubicBezTo>
                  <a:cubicBezTo>
                    <a:pt x="2246630" y="149860"/>
                    <a:pt x="2256790" y="190500"/>
                    <a:pt x="2255520" y="207010"/>
                  </a:cubicBezTo>
                  <a:cubicBezTo>
                    <a:pt x="2255520" y="215900"/>
                    <a:pt x="2247900" y="222250"/>
                    <a:pt x="2247900" y="226060"/>
                  </a:cubicBezTo>
                  <a:cubicBezTo>
                    <a:pt x="2247900" y="227330"/>
                    <a:pt x="2249170" y="228600"/>
                    <a:pt x="2249170" y="228600"/>
                  </a:cubicBezTo>
                  <a:cubicBezTo>
                    <a:pt x="2249170" y="228600"/>
                    <a:pt x="2250440" y="234950"/>
                    <a:pt x="2250440" y="238760"/>
                  </a:cubicBezTo>
                  <a:cubicBezTo>
                    <a:pt x="2251710" y="241300"/>
                    <a:pt x="2252980" y="247650"/>
                    <a:pt x="2252980" y="247650"/>
                  </a:cubicBezTo>
                  <a:cubicBezTo>
                    <a:pt x="2252980" y="247650"/>
                    <a:pt x="2251710" y="255270"/>
                    <a:pt x="2251710" y="257810"/>
                  </a:cubicBezTo>
                  <a:cubicBezTo>
                    <a:pt x="2251710" y="261620"/>
                    <a:pt x="2251710" y="267970"/>
                    <a:pt x="2251710" y="267970"/>
                  </a:cubicBezTo>
                  <a:cubicBezTo>
                    <a:pt x="2251710" y="267970"/>
                    <a:pt x="2249170" y="274320"/>
                    <a:pt x="2247900" y="278130"/>
                  </a:cubicBezTo>
                  <a:cubicBezTo>
                    <a:pt x="2247900" y="280670"/>
                    <a:pt x="2245360" y="287020"/>
                    <a:pt x="2245360" y="287020"/>
                  </a:cubicBezTo>
                  <a:cubicBezTo>
                    <a:pt x="2245360" y="287020"/>
                    <a:pt x="2241550" y="293370"/>
                    <a:pt x="2240280" y="295910"/>
                  </a:cubicBezTo>
                  <a:cubicBezTo>
                    <a:pt x="2239010" y="298450"/>
                    <a:pt x="2235200" y="304800"/>
                    <a:pt x="2235200" y="304800"/>
                  </a:cubicBezTo>
                  <a:cubicBezTo>
                    <a:pt x="2235200" y="304800"/>
                    <a:pt x="2230120" y="309880"/>
                    <a:pt x="2227580" y="311150"/>
                  </a:cubicBezTo>
                  <a:cubicBezTo>
                    <a:pt x="2225040" y="313690"/>
                    <a:pt x="2221230" y="318770"/>
                    <a:pt x="2221230" y="318770"/>
                  </a:cubicBezTo>
                  <a:cubicBezTo>
                    <a:pt x="2221230" y="318770"/>
                    <a:pt x="2214880" y="322580"/>
                    <a:pt x="2212340" y="323850"/>
                  </a:cubicBezTo>
                  <a:cubicBezTo>
                    <a:pt x="2209800" y="326390"/>
                    <a:pt x="2203450" y="328930"/>
                    <a:pt x="2203450" y="328930"/>
                  </a:cubicBezTo>
                  <a:cubicBezTo>
                    <a:pt x="2203450" y="328930"/>
                    <a:pt x="2197100" y="331470"/>
                    <a:pt x="2194560" y="332740"/>
                  </a:cubicBezTo>
                  <a:cubicBezTo>
                    <a:pt x="2190750" y="332740"/>
                    <a:pt x="2189480" y="332740"/>
                    <a:pt x="2186940" y="334010"/>
                  </a:cubicBezTo>
                  <a:cubicBezTo>
                    <a:pt x="2178050" y="341630"/>
                    <a:pt x="2167890" y="389890"/>
                    <a:pt x="2148840" y="403860"/>
                  </a:cubicBezTo>
                  <a:cubicBezTo>
                    <a:pt x="2128520" y="417830"/>
                    <a:pt x="2068830" y="412750"/>
                    <a:pt x="2066290" y="416560"/>
                  </a:cubicBezTo>
                  <a:cubicBezTo>
                    <a:pt x="2066290" y="416560"/>
                    <a:pt x="2067560" y="416560"/>
                    <a:pt x="2067560" y="416560"/>
                  </a:cubicBezTo>
                  <a:cubicBezTo>
                    <a:pt x="2067560" y="417830"/>
                    <a:pt x="2068830" y="422910"/>
                    <a:pt x="2068830" y="425450"/>
                  </a:cubicBezTo>
                  <a:cubicBezTo>
                    <a:pt x="2070100" y="427990"/>
                    <a:pt x="2070100" y="431800"/>
                    <a:pt x="2070100" y="433070"/>
                  </a:cubicBezTo>
                  <a:cubicBezTo>
                    <a:pt x="2070100" y="433070"/>
                    <a:pt x="2070100" y="438150"/>
                    <a:pt x="2070100" y="440690"/>
                  </a:cubicBezTo>
                  <a:cubicBezTo>
                    <a:pt x="2070100" y="443230"/>
                    <a:pt x="2070100" y="448310"/>
                    <a:pt x="2070100" y="448310"/>
                  </a:cubicBezTo>
                  <a:cubicBezTo>
                    <a:pt x="2070100" y="448310"/>
                    <a:pt x="2068830" y="453390"/>
                    <a:pt x="2068830" y="455930"/>
                  </a:cubicBezTo>
                  <a:cubicBezTo>
                    <a:pt x="2067560" y="458470"/>
                    <a:pt x="2066290" y="463550"/>
                    <a:pt x="2066290" y="463550"/>
                  </a:cubicBezTo>
                  <a:cubicBezTo>
                    <a:pt x="2066290" y="463550"/>
                    <a:pt x="2063750" y="467360"/>
                    <a:pt x="2062480" y="469900"/>
                  </a:cubicBezTo>
                  <a:cubicBezTo>
                    <a:pt x="2061210" y="472440"/>
                    <a:pt x="2058670" y="477520"/>
                    <a:pt x="2058670" y="477520"/>
                  </a:cubicBezTo>
                  <a:cubicBezTo>
                    <a:pt x="2058670" y="477520"/>
                    <a:pt x="2054860" y="481330"/>
                    <a:pt x="2053590" y="482600"/>
                  </a:cubicBezTo>
                  <a:cubicBezTo>
                    <a:pt x="2052320" y="485140"/>
                    <a:pt x="2048510" y="488950"/>
                    <a:pt x="2048510" y="488950"/>
                  </a:cubicBezTo>
                  <a:cubicBezTo>
                    <a:pt x="2048510" y="488950"/>
                    <a:pt x="2043430" y="491490"/>
                    <a:pt x="2042160" y="492760"/>
                  </a:cubicBezTo>
                  <a:cubicBezTo>
                    <a:pt x="2039620" y="494030"/>
                    <a:pt x="2035810" y="496570"/>
                    <a:pt x="2034540" y="497840"/>
                  </a:cubicBezTo>
                  <a:cubicBezTo>
                    <a:pt x="2034540" y="497840"/>
                    <a:pt x="2030730" y="499110"/>
                    <a:pt x="2028190" y="500380"/>
                  </a:cubicBezTo>
                  <a:cubicBezTo>
                    <a:pt x="2025650" y="500380"/>
                    <a:pt x="2020570" y="502920"/>
                    <a:pt x="2020570" y="502920"/>
                  </a:cubicBezTo>
                  <a:cubicBezTo>
                    <a:pt x="2020570" y="502920"/>
                    <a:pt x="2015490" y="502920"/>
                    <a:pt x="2012950" y="502920"/>
                  </a:cubicBezTo>
                  <a:cubicBezTo>
                    <a:pt x="2010410" y="502920"/>
                    <a:pt x="2005330" y="504190"/>
                    <a:pt x="2005330" y="504190"/>
                  </a:cubicBezTo>
                  <a:cubicBezTo>
                    <a:pt x="2004060" y="504190"/>
                    <a:pt x="1978660" y="502920"/>
                    <a:pt x="1962150" y="501650"/>
                  </a:cubicBezTo>
                  <a:cubicBezTo>
                    <a:pt x="1940560" y="500380"/>
                    <a:pt x="1915160" y="499110"/>
                    <a:pt x="1884680" y="497840"/>
                  </a:cubicBezTo>
                  <a:cubicBezTo>
                    <a:pt x="1846580" y="496570"/>
                    <a:pt x="1797050" y="496570"/>
                    <a:pt x="1747520" y="495300"/>
                  </a:cubicBezTo>
                  <a:cubicBezTo>
                    <a:pt x="1689100" y="492760"/>
                    <a:pt x="1590040" y="492760"/>
                    <a:pt x="1554480" y="487680"/>
                  </a:cubicBezTo>
                  <a:cubicBezTo>
                    <a:pt x="1540510" y="485140"/>
                    <a:pt x="1535430" y="481330"/>
                    <a:pt x="1525270" y="480060"/>
                  </a:cubicBezTo>
                  <a:cubicBezTo>
                    <a:pt x="1511300" y="477520"/>
                    <a:pt x="1496060" y="480060"/>
                    <a:pt x="1479550" y="476250"/>
                  </a:cubicBezTo>
                  <a:cubicBezTo>
                    <a:pt x="1456690" y="471170"/>
                    <a:pt x="1400810" y="448310"/>
                    <a:pt x="1399540" y="448310"/>
                  </a:cubicBezTo>
                  <a:cubicBezTo>
                    <a:pt x="1399540" y="448310"/>
                    <a:pt x="1394460" y="447040"/>
                    <a:pt x="1391920" y="447040"/>
                  </a:cubicBezTo>
                  <a:cubicBezTo>
                    <a:pt x="1389380" y="447040"/>
                    <a:pt x="1384300" y="445770"/>
                    <a:pt x="1384300" y="445770"/>
                  </a:cubicBezTo>
                  <a:cubicBezTo>
                    <a:pt x="1384300" y="445770"/>
                    <a:pt x="1380490" y="443230"/>
                    <a:pt x="1377950" y="443230"/>
                  </a:cubicBezTo>
                  <a:cubicBezTo>
                    <a:pt x="1376680" y="443230"/>
                    <a:pt x="1375410" y="444500"/>
                    <a:pt x="1372870" y="444500"/>
                  </a:cubicBezTo>
                  <a:cubicBezTo>
                    <a:pt x="1371600" y="444500"/>
                    <a:pt x="1365250" y="445770"/>
                    <a:pt x="1365250" y="445770"/>
                  </a:cubicBezTo>
                  <a:cubicBezTo>
                    <a:pt x="1365250" y="445770"/>
                    <a:pt x="1360170" y="445770"/>
                    <a:pt x="1357630" y="445770"/>
                  </a:cubicBezTo>
                  <a:cubicBezTo>
                    <a:pt x="1355090" y="444500"/>
                    <a:pt x="1350010" y="444500"/>
                    <a:pt x="1350010" y="444500"/>
                  </a:cubicBezTo>
                  <a:cubicBezTo>
                    <a:pt x="1350010" y="444500"/>
                    <a:pt x="1344930" y="443230"/>
                    <a:pt x="1342390" y="441960"/>
                  </a:cubicBezTo>
                  <a:cubicBezTo>
                    <a:pt x="1339850" y="441960"/>
                    <a:pt x="1334770" y="440690"/>
                    <a:pt x="1334770" y="440690"/>
                  </a:cubicBezTo>
                  <a:cubicBezTo>
                    <a:pt x="1334770" y="440690"/>
                    <a:pt x="1330960" y="436880"/>
                    <a:pt x="1328420" y="435610"/>
                  </a:cubicBezTo>
                  <a:cubicBezTo>
                    <a:pt x="1325880" y="434340"/>
                    <a:pt x="1322070" y="431800"/>
                    <a:pt x="1322070" y="431800"/>
                  </a:cubicBezTo>
                  <a:cubicBezTo>
                    <a:pt x="1322070" y="431800"/>
                    <a:pt x="1318260" y="427990"/>
                    <a:pt x="1315720" y="426720"/>
                  </a:cubicBezTo>
                  <a:cubicBezTo>
                    <a:pt x="1314450" y="424180"/>
                    <a:pt x="1310640" y="421640"/>
                    <a:pt x="1310640" y="420370"/>
                  </a:cubicBezTo>
                  <a:cubicBezTo>
                    <a:pt x="1310640" y="420370"/>
                    <a:pt x="1306830" y="415290"/>
                    <a:pt x="1306830" y="414020"/>
                  </a:cubicBezTo>
                  <a:cubicBezTo>
                    <a:pt x="1305560" y="412750"/>
                    <a:pt x="1295400" y="410210"/>
                    <a:pt x="1292860" y="412750"/>
                  </a:cubicBezTo>
                  <a:cubicBezTo>
                    <a:pt x="1290320" y="415290"/>
                    <a:pt x="1294130" y="420370"/>
                    <a:pt x="1291590" y="425450"/>
                  </a:cubicBezTo>
                  <a:cubicBezTo>
                    <a:pt x="1286510" y="439420"/>
                    <a:pt x="1256030" y="473710"/>
                    <a:pt x="1231900" y="487680"/>
                  </a:cubicBezTo>
                  <a:cubicBezTo>
                    <a:pt x="1206500" y="501650"/>
                    <a:pt x="1170940" y="504190"/>
                    <a:pt x="1139190" y="506730"/>
                  </a:cubicBezTo>
                  <a:cubicBezTo>
                    <a:pt x="1106170" y="509270"/>
                    <a:pt x="1061720" y="502920"/>
                    <a:pt x="1038860" y="500380"/>
                  </a:cubicBezTo>
                  <a:cubicBezTo>
                    <a:pt x="1026160" y="500380"/>
                    <a:pt x="1016000" y="495300"/>
                    <a:pt x="1009650" y="497840"/>
                  </a:cubicBezTo>
                  <a:cubicBezTo>
                    <a:pt x="1005840" y="500380"/>
                    <a:pt x="1007110" y="505460"/>
                    <a:pt x="1002030" y="510540"/>
                  </a:cubicBezTo>
                  <a:cubicBezTo>
                    <a:pt x="988060" y="521970"/>
                    <a:pt x="935990" y="549910"/>
                    <a:pt x="909320" y="556260"/>
                  </a:cubicBezTo>
                  <a:cubicBezTo>
                    <a:pt x="889000" y="561340"/>
                    <a:pt x="869950" y="548640"/>
                    <a:pt x="853440" y="557530"/>
                  </a:cubicBezTo>
                  <a:cubicBezTo>
                    <a:pt x="834390" y="567690"/>
                    <a:pt x="829310" y="612140"/>
                    <a:pt x="806450" y="631190"/>
                  </a:cubicBezTo>
                  <a:cubicBezTo>
                    <a:pt x="782320" y="650240"/>
                    <a:pt x="741680" y="665480"/>
                    <a:pt x="708660" y="665480"/>
                  </a:cubicBezTo>
                  <a:cubicBezTo>
                    <a:pt x="674370" y="666750"/>
                    <a:pt x="636270" y="648970"/>
                    <a:pt x="603250" y="632460"/>
                  </a:cubicBezTo>
                  <a:cubicBezTo>
                    <a:pt x="571500" y="617220"/>
                    <a:pt x="544830" y="582930"/>
                    <a:pt x="513080" y="570230"/>
                  </a:cubicBezTo>
                  <a:cubicBezTo>
                    <a:pt x="486410" y="558800"/>
                    <a:pt x="440690" y="558800"/>
                    <a:pt x="430530" y="556260"/>
                  </a:cubicBezTo>
                  <a:cubicBezTo>
                    <a:pt x="427990" y="554990"/>
                    <a:pt x="427990" y="554990"/>
                    <a:pt x="425450" y="554990"/>
                  </a:cubicBezTo>
                  <a:cubicBezTo>
                    <a:pt x="417830" y="552450"/>
                    <a:pt x="381000" y="551180"/>
                    <a:pt x="372110" y="548640"/>
                  </a:cubicBezTo>
                  <a:cubicBezTo>
                    <a:pt x="368300" y="547370"/>
                    <a:pt x="369570" y="546100"/>
                    <a:pt x="365760" y="546100"/>
                  </a:cubicBezTo>
                  <a:cubicBezTo>
                    <a:pt x="351790" y="546100"/>
                    <a:pt x="293370" y="582930"/>
                    <a:pt x="256540" y="582930"/>
                  </a:cubicBezTo>
                  <a:cubicBezTo>
                    <a:pt x="219710" y="581660"/>
                    <a:pt x="166370" y="568960"/>
                    <a:pt x="142240" y="543560"/>
                  </a:cubicBezTo>
                  <a:cubicBezTo>
                    <a:pt x="120650" y="520700"/>
                    <a:pt x="121920" y="452120"/>
                    <a:pt x="113030" y="444500"/>
                  </a:cubicBezTo>
                  <a:cubicBezTo>
                    <a:pt x="110490" y="443230"/>
                    <a:pt x="107950" y="447040"/>
                    <a:pt x="104140" y="445770"/>
                  </a:cubicBezTo>
                  <a:cubicBezTo>
                    <a:pt x="90170" y="440690"/>
                    <a:pt x="34290" y="406400"/>
                    <a:pt x="17780" y="375920"/>
                  </a:cubicBezTo>
                  <a:cubicBezTo>
                    <a:pt x="0" y="341630"/>
                    <a:pt x="7620" y="248920"/>
                    <a:pt x="7620" y="24892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066769" y="3907031"/>
            <a:ext cx="1459099" cy="339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2"/>
              </a:lnSpc>
            </a:pPr>
            <a:r>
              <a:rPr lang="en-US" sz="1930">
                <a:solidFill>
                  <a:srgbClr val="272526"/>
                </a:solidFill>
                <a:latin typeface="Montserrat"/>
                <a:ea typeface="Montserrat"/>
                <a:cs typeface="Montserrat"/>
                <a:sym typeface="Montserrat"/>
              </a:rPr>
              <a:t>10:00 - 17:00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24263" y="4263709"/>
            <a:ext cx="8839475" cy="1578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03"/>
              </a:lnSpc>
            </a:pPr>
            <a:r>
              <a:rPr lang="en-US" sz="9216" b="1">
                <a:solidFill>
                  <a:srgbClr val="FF3131"/>
                </a:solidFill>
                <a:latin typeface="Playfair Display 1 Bold"/>
                <a:ea typeface="Playfair Display 1 Bold"/>
                <a:cs typeface="Playfair Display 1 Bold"/>
                <a:sym typeface="Playfair Display 1 Bold"/>
              </a:rPr>
              <a:t>Дякую за увагу!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08417" y="3082729"/>
            <a:ext cx="14671165" cy="3978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44"/>
              </a:lnSpc>
            </a:pPr>
            <a:r>
              <a:rPr lang="en-US" sz="7603">
                <a:solidFill>
                  <a:srgbClr val="FFFFFF"/>
                </a:solidFill>
                <a:latin typeface="Playfair Display 1"/>
                <a:ea typeface="Playfair Display 1"/>
                <a:cs typeface="Playfair Display 1"/>
                <a:sym typeface="Playfair Display 1"/>
              </a:rPr>
              <a:t>Підтримка та довіра виборців - це поштовх працювати на результат!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432786" y="7981296"/>
            <a:ext cx="8826514" cy="1277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3"/>
              </a:lnSpc>
            </a:pPr>
            <a:r>
              <a:rPr lang="en-US" sz="7502" b="1">
                <a:solidFill>
                  <a:srgbClr val="FFFFFF"/>
                </a:solidFill>
                <a:latin typeface="Playfair Display 2 Bold"/>
                <a:ea typeface="Playfair Display 2 Bold"/>
                <a:cs typeface="Playfair Display 2 Bold"/>
                <a:sym typeface="Playfair Display 2 Bold"/>
              </a:rPr>
              <a:t>Олег КОСТЮШКО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4303" y="257002"/>
            <a:ext cx="8723773" cy="4873717"/>
            <a:chOff x="0" y="0"/>
            <a:chExt cx="2297619" cy="12836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97619" cy="1283613"/>
            </a:xfrm>
            <a:custGeom>
              <a:avLst/>
              <a:gdLst/>
              <a:ahLst/>
              <a:cxnLst/>
              <a:rect l="l" t="t" r="r" b="b"/>
              <a:pathLst>
                <a:path w="2297619" h="1283613">
                  <a:moveTo>
                    <a:pt x="45260" y="0"/>
                  </a:moveTo>
                  <a:lnTo>
                    <a:pt x="2252359" y="0"/>
                  </a:lnTo>
                  <a:cubicBezTo>
                    <a:pt x="2277356" y="0"/>
                    <a:pt x="2297619" y="20264"/>
                    <a:pt x="2297619" y="45260"/>
                  </a:cubicBezTo>
                  <a:lnTo>
                    <a:pt x="2297619" y="1238353"/>
                  </a:lnTo>
                  <a:cubicBezTo>
                    <a:pt x="2297619" y="1250356"/>
                    <a:pt x="2292851" y="1261868"/>
                    <a:pt x="2284363" y="1270356"/>
                  </a:cubicBezTo>
                  <a:cubicBezTo>
                    <a:pt x="2275875" y="1278844"/>
                    <a:pt x="2264363" y="1283613"/>
                    <a:pt x="2252359" y="1283613"/>
                  </a:cubicBezTo>
                  <a:lnTo>
                    <a:pt x="45260" y="1283613"/>
                  </a:lnTo>
                  <a:cubicBezTo>
                    <a:pt x="20264" y="1283613"/>
                    <a:pt x="0" y="1263349"/>
                    <a:pt x="0" y="1238353"/>
                  </a:cubicBezTo>
                  <a:lnTo>
                    <a:pt x="0" y="45260"/>
                  </a:lnTo>
                  <a:cubicBezTo>
                    <a:pt x="0" y="33256"/>
                    <a:pt x="4768" y="21744"/>
                    <a:pt x="13256" y="13256"/>
                  </a:cubicBezTo>
                  <a:cubicBezTo>
                    <a:pt x="21744" y="4768"/>
                    <a:pt x="33256" y="0"/>
                    <a:pt x="4526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297619" cy="13121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  <a:p>
              <a:pPr algn="ctr">
                <a:lnSpc>
                  <a:spcPts val="1889"/>
                </a:lnSpc>
              </a:pPr>
              <a:endParaRPr/>
            </a:p>
            <a:p>
              <a:pPr algn="ctr">
                <a:lnSpc>
                  <a:spcPts val="1889"/>
                </a:lnSpc>
              </a:pPr>
              <a:endParaRPr/>
            </a:p>
            <a:p>
              <a:pPr algn="ctr">
                <a:lnSpc>
                  <a:spcPts val="1889"/>
                </a:lnSpc>
              </a:pPr>
              <a:endParaRPr/>
            </a:p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144000" y="5232726"/>
            <a:ext cx="8926187" cy="4814482"/>
            <a:chOff x="0" y="0"/>
            <a:chExt cx="2350930" cy="12680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50930" cy="1268012"/>
            </a:xfrm>
            <a:custGeom>
              <a:avLst/>
              <a:gdLst/>
              <a:ahLst/>
              <a:cxnLst/>
              <a:rect l="l" t="t" r="r" b="b"/>
              <a:pathLst>
                <a:path w="2350930" h="1268012">
                  <a:moveTo>
                    <a:pt x="44234" y="0"/>
                  </a:moveTo>
                  <a:lnTo>
                    <a:pt x="2306696" y="0"/>
                  </a:lnTo>
                  <a:cubicBezTo>
                    <a:pt x="2331126" y="0"/>
                    <a:pt x="2350930" y="19804"/>
                    <a:pt x="2350930" y="44234"/>
                  </a:cubicBezTo>
                  <a:lnTo>
                    <a:pt x="2350930" y="1223778"/>
                  </a:lnTo>
                  <a:cubicBezTo>
                    <a:pt x="2350930" y="1235510"/>
                    <a:pt x="2346270" y="1246761"/>
                    <a:pt x="2337974" y="1255056"/>
                  </a:cubicBezTo>
                  <a:cubicBezTo>
                    <a:pt x="2329679" y="1263351"/>
                    <a:pt x="2318428" y="1268012"/>
                    <a:pt x="2306696" y="1268012"/>
                  </a:cubicBezTo>
                  <a:lnTo>
                    <a:pt x="44234" y="1268012"/>
                  </a:lnTo>
                  <a:cubicBezTo>
                    <a:pt x="32502" y="1268012"/>
                    <a:pt x="21251" y="1263351"/>
                    <a:pt x="12956" y="1255056"/>
                  </a:cubicBezTo>
                  <a:cubicBezTo>
                    <a:pt x="4660" y="1246761"/>
                    <a:pt x="0" y="1235510"/>
                    <a:pt x="0" y="1223778"/>
                  </a:cubicBezTo>
                  <a:lnTo>
                    <a:pt x="0" y="44234"/>
                  </a:lnTo>
                  <a:cubicBezTo>
                    <a:pt x="0" y="32502"/>
                    <a:pt x="4660" y="21251"/>
                    <a:pt x="12956" y="12956"/>
                  </a:cubicBezTo>
                  <a:cubicBezTo>
                    <a:pt x="21251" y="4660"/>
                    <a:pt x="32502" y="0"/>
                    <a:pt x="4423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350930" cy="1296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144000" y="269783"/>
            <a:ext cx="8926187" cy="4873717"/>
            <a:chOff x="0" y="0"/>
            <a:chExt cx="1436448" cy="7843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36448" cy="784303"/>
            </a:xfrm>
            <a:custGeom>
              <a:avLst/>
              <a:gdLst/>
              <a:ahLst/>
              <a:cxnLst/>
              <a:rect l="l" t="t" r="r" b="b"/>
              <a:pathLst>
                <a:path w="1436448" h="784303">
                  <a:moveTo>
                    <a:pt x="19949" y="0"/>
                  </a:moveTo>
                  <a:lnTo>
                    <a:pt x="1416499" y="0"/>
                  </a:lnTo>
                  <a:cubicBezTo>
                    <a:pt x="1421790" y="0"/>
                    <a:pt x="1426864" y="2102"/>
                    <a:pt x="1430605" y="5843"/>
                  </a:cubicBezTo>
                  <a:cubicBezTo>
                    <a:pt x="1434346" y="9584"/>
                    <a:pt x="1436448" y="14658"/>
                    <a:pt x="1436448" y="19949"/>
                  </a:cubicBezTo>
                  <a:lnTo>
                    <a:pt x="1436448" y="764355"/>
                  </a:lnTo>
                  <a:cubicBezTo>
                    <a:pt x="1436448" y="775372"/>
                    <a:pt x="1427516" y="784303"/>
                    <a:pt x="1416499" y="784303"/>
                  </a:cubicBezTo>
                  <a:lnTo>
                    <a:pt x="19949" y="784303"/>
                  </a:lnTo>
                  <a:cubicBezTo>
                    <a:pt x="14658" y="784303"/>
                    <a:pt x="9584" y="782202"/>
                    <a:pt x="5843" y="778461"/>
                  </a:cubicBezTo>
                  <a:cubicBezTo>
                    <a:pt x="2102" y="774720"/>
                    <a:pt x="0" y="769646"/>
                    <a:pt x="0" y="764355"/>
                  </a:cubicBezTo>
                  <a:lnTo>
                    <a:pt x="0" y="19949"/>
                  </a:lnTo>
                  <a:cubicBezTo>
                    <a:pt x="0" y="14658"/>
                    <a:pt x="2102" y="9584"/>
                    <a:pt x="5843" y="5843"/>
                  </a:cubicBezTo>
                  <a:cubicBezTo>
                    <a:pt x="9584" y="2102"/>
                    <a:pt x="14658" y="0"/>
                    <a:pt x="19949" y="0"/>
                  </a:cubicBezTo>
                  <a:close/>
                </a:path>
              </a:pathLst>
            </a:custGeom>
            <a:blipFill>
              <a:blip r:embed="rId2"/>
              <a:stretch>
                <a:fillRect t="-18681" b="-18681"/>
              </a:stretch>
            </a:blip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14303" y="5232726"/>
            <a:ext cx="8723773" cy="4814482"/>
            <a:chOff x="0" y="0"/>
            <a:chExt cx="1406397" cy="77616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06397" cy="776163"/>
            </a:xfrm>
            <a:custGeom>
              <a:avLst/>
              <a:gdLst/>
              <a:ahLst/>
              <a:cxnLst/>
              <a:rect l="l" t="t" r="r" b="b"/>
              <a:pathLst>
                <a:path w="1406397" h="776163">
                  <a:moveTo>
                    <a:pt x="20411" y="0"/>
                  </a:moveTo>
                  <a:lnTo>
                    <a:pt x="1385986" y="0"/>
                  </a:lnTo>
                  <a:cubicBezTo>
                    <a:pt x="1397258" y="0"/>
                    <a:pt x="1406397" y="9138"/>
                    <a:pt x="1406397" y="20411"/>
                  </a:cubicBezTo>
                  <a:lnTo>
                    <a:pt x="1406397" y="755752"/>
                  </a:lnTo>
                  <a:cubicBezTo>
                    <a:pt x="1406397" y="761165"/>
                    <a:pt x="1404246" y="766357"/>
                    <a:pt x="1400419" y="770185"/>
                  </a:cubicBezTo>
                  <a:cubicBezTo>
                    <a:pt x="1396591" y="774013"/>
                    <a:pt x="1391399" y="776163"/>
                    <a:pt x="1385986" y="776163"/>
                  </a:cubicBezTo>
                  <a:lnTo>
                    <a:pt x="20411" y="776163"/>
                  </a:lnTo>
                  <a:cubicBezTo>
                    <a:pt x="9138" y="776163"/>
                    <a:pt x="0" y="767025"/>
                    <a:pt x="0" y="755752"/>
                  </a:cubicBezTo>
                  <a:lnTo>
                    <a:pt x="0" y="20411"/>
                  </a:lnTo>
                  <a:cubicBezTo>
                    <a:pt x="0" y="9138"/>
                    <a:pt x="9138" y="0"/>
                    <a:pt x="20411" y="0"/>
                  </a:cubicBezTo>
                  <a:close/>
                </a:path>
              </a:pathLst>
            </a:custGeom>
            <a:blipFill>
              <a:blip r:embed="rId3"/>
              <a:stretch>
                <a:fillRect t="-17949" b="-17949"/>
              </a:stretch>
            </a:blipFill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73327" y="1336963"/>
            <a:ext cx="8723773" cy="2901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5884" lvl="1" indent="-297942" algn="l">
              <a:lnSpc>
                <a:spcPts val="3863"/>
              </a:lnSpc>
              <a:buFont typeface="Arial"/>
              <a:buChar char="•"/>
            </a:pPr>
            <a:r>
              <a:rPr lang="en-US" sz="2759">
                <a:solidFill>
                  <a:srgbClr val="000000"/>
                </a:solidFill>
                <a:latin typeface="Playfair Display 1"/>
                <a:ea typeface="Playfair Display 1"/>
                <a:cs typeface="Playfair Display 1"/>
                <a:sym typeface="Playfair Display 1"/>
              </a:rPr>
              <a:t>Опрацьовано звернень громадян: 2542</a:t>
            </a:r>
          </a:p>
          <a:p>
            <a:pPr algn="l">
              <a:lnSpc>
                <a:spcPts val="3863"/>
              </a:lnSpc>
            </a:pPr>
            <a:endParaRPr lang="en-US" sz="2759">
              <a:solidFill>
                <a:srgbClr val="000000"/>
              </a:solidFill>
              <a:latin typeface="Playfair Display 1"/>
              <a:ea typeface="Playfair Display 1"/>
              <a:cs typeface="Playfair Display 1"/>
              <a:sym typeface="Playfair Display 1"/>
            </a:endParaRPr>
          </a:p>
          <a:p>
            <a:pPr marL="595884" lvl="1" indent="-297942" algn="l">
              <a:lnSpc>
                <a:spcPts val="3863"/>
              </a:lnSpc>
              <a:buFont typeface="Arial"/>
              <a:buChar char="•"/>
            </a:pPr>
            <a:r>
              <a:rPr lang="en-US" sz="2759">
                <a:solidFill>
                  <a:srgbClr val="000000"/>
                </a:solidFill>
                <a:latin typeface="Playfair Display 1"/>
                <a:ea typeface="Playfair Display 1"/>
                <a:cs typeface="Playfair Display 1"/>
                <a:sym typeface="Playfair Display 1"/>
              </a:rPr>
              <a:t>Здійснено особистих прийомів: 21</a:t>
            </a:r>
          </a:p>
          <a:p>
            <a:pPr algn="l">
              <a:lnSpc>
                <a:spcPts val="3863"/>
              </a:lnSpc>
            </a:pPr>
            <a:endParaRPr lang="en-US" sz="2759">
              <a:solidFill>
                <a:srgbClr val="000000"/>
              </a:solidFill>
              <a:latin typeface="Playfair Display 1"/>
              <a:ea typeface="Playfair Display 1"/>
              <a:cs typeface="Playfair Display 1"/>
              <a:sym typeface="Playfair Display 1"/>
            </a:endParaRPr>
          </a:p>
          <a:p>
            <a:pPr marL="595884" lvl="1" indent="-297942" algn="l">
              <a:lnSpc>
                <a:spcPts val="3863"/>
              </a:lnSpc>
              <a:buFont typeface="Arial"/>
              <a:buChar char="•"/>
            </a:pPr>
            <a:r>
              <a:rPr lang="en-US" sz="2759">
                <a:solidFill>
                  <a:srgbClr val="000000"/>
                </a:solidFill>
                <a:latin typeface="Playfair Display 1"/>
                <a:ea typeface="Playfair Display 1"/>
                <a:cs typeface="Playfair Display 1"/>
                <a:sym typeface="Playfair Display 1"/>
              </a:rPr>
              <a:t>Проведено зустрічей з громадою: 19</a:t>
            </a:r>
          </a:p>
          <a:p>
            <a:pPr algn="l">
              <a:lnSpc>
                <a:spcPts val="3863"/>
              </a:lnSpc>
            </a:pPr>
            <a:r>
              <a:rPr lang="en-US" sz="2759">
                <a:solidFill>
                  <a:srgbClr val="000000"/>
                </a:solidFill>
                <a:latin typeface="Playfair Display 1"/>
                <a:ea typeface="Playfair Display 1"/>
                <a:cs typeface="Playfair Display 1"/>
                <a:sym typeface="Playfair Display 1"/>
              </a:rPr>
              <a:t> 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597100" y="5917852"/>
            <a:ext cx="9159984" cy="3387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6368" lvl="1" indent="-298184" algn="l">
              <a:lnSpc>
                <a:spcPts val="3867"/>
              </a:lnSpc>
              <a:buFont typeface="Arial"/>
              <a:buChar char="•"/>
            </a:pPr>
            <a:r>
              <a:rPr lang="en-US" sz="2762">
                <a:solidFill>
                  <a:srgbClr val="000000"/>
                </a:solidFill>
                <a:latin typeface="Playfair Display 1"/>
                <a:ea typeface="Playfair Display 1"/>
                <a:cs typeface="Playfair Display 1"/>
                <a:sym typeface="Playfair Display 1"/>
              </a:rPr>
              <a:t>Проєктів рішень підготовлено: 3</a:t>
            </a:r>
          </a:p>
          <a:p>
            <a:pPr algn="l">
              <a:lnSpc>
                <a:spcPts val="3867"/>
              </a:lnSpc>
            </a:pPr>
            <a:endParaRPr lang="en-US" sz="2762">
              <a:solidFill>
                <a:srgbClr val="000000"/>
              </a:solidFill>
              <a:latin typeface="Playfair Display 1"/>
              <a:ea typeface="Playfair Display 1"/>
              <a:cs typeface="Playfair Display 1"/>
              <a:sym typeface="Playfair Display 1"/>
            </a:endParaRPr>
          </a:p>
          <a:p>
            <a:pPr marL="596368" lvl="1" indent="-298184" algn="l">
              <a:lnSpc>
                <a:spcPts val="3867"/>
              </a:lnSpc>
              <a:buFont typeface="Arial"/>
              <a:buChar char="•"/>
            </a:pPr>
            <a:r>
              <a:rPr lang="en-US" sz="2762">
                <a:solidFill>
                  <a:srgbClr val="000000"/>
                </a:solidFill>
                <a:latin typeface="Playfair Display 1"/>
                <a:ea typeface="Playfair Display 1"/>
                <a:cs typeface="Playfair Display 1"/>
                <a:sym typeface="Playfair Display 1"/>
              </a:rPr>
              <a:t>Депутатських звернень направлено: 265</a:t>
            </a:r>
          </a:p>
          <a:p>
            <a:pPr algn="l">
              <a:lnSpc>
                <a:spcPts val="3867"/>
              </a:lnSpc>
            </a:pPr>
            <a:endParaRPr lang="en-US" sz="2762">
              <a:solidFill>
                <a:srgbClr val="000000"/>
              </a:solidFill>
              <a:latin typeface="Playfair Display 1"/>
              <a:ea typeface="Playfair Display 1"/>
              <a:cs typeface="Playfair Display 1"/>
              <a:sym typeface="Playfair Display 1"/>
            </a:endParaRPr>
          </a:p>
          <a:p>
            <a:pPr marL="596368" lvl="1" indent="-298184" algn="l">
              <a:lnSpc>
                <a:spcPts val="3867"/>
              </a:lnSpc>
              <a:buFont typeface="Arial"/>
              <a:buChar char="•"/>
            </a:pPr>
            <a:r>
              <a:rPr lang="en-US" sz="2762">
                <a:solidFill>
                  <a:srgbClr val="000000"/>
                </a:solidFill>
                <a:latin typeface="Playfair Display 1"/>
                <a:ea typeface="Playfair Display 1"/>
                <a:cs typeface="Playfair Display 1"/>
                <a:sym typeface="Playfair Display 1"/>
              </a:rPr>
              <a:t>Відвідування сесій КМР: 95%</a:t>
            </a:r>
          </a:p>
          <a:p>
            <a:pPr algn="l">
              <a:lnSpc>
                <a:spcPts val="3867"/>
              </a:lnSpc>
            </a:pPr>
            <a:endParaRPr lang="en-US" sz="2762">
              <a:solidFill>
                <a:srgbClr val="000000"/>
              </a:solidFill>
              <a:latin typeface="Playfair Display 1"/>
              <a:ea typeface="Playfair Display 1"/>
              <a:cs typeface="Playfair Display 1"/>
              <a:sym typeface="Playfair Display 1"/>
            </a:endParaRPr>
          </a:p>
          <a:p>
            <a:pPr marL="596368" lvl="1" indent="-298184" algn="l">
              <a:lnSpc>
                <a:spcPts val="3867"/>
              </a:lnSpc>
              <a:buFont typeface="Arial"/>
              <a:buChar char="•"/>
            </a:pPr>
            <a:r>
              <a:rPr lang="en-US" sz="2762">
                <a:solidFill>
                  <a:srgbClr val="000000"/>
                </a:solidFill>
                <a:latin typeface="Playfair Display 1"/>
                <a:ea typeface="Playfair Display 1"/>
                <a:cs typeface="Playfair Display 1"/>
                <a:sym typeface="Playfair Display 1"/>
              </a:rPr>
              <a:t>Відвідування комісії: 95%</a:t>
            </a:r>
          </a:p>
        </p:txBody>
      </p:sp>
      <p:sp>
        <p:nvSpPr>
          <p:cNvPr id="14" name="Freeform 14"/>
          <p:cNvSpPr/>
          <p:nvPr/>
        </p:nvSpPr>
        <p:spPr>
          <a:xfrm>
            <a:off x="9768665" y="8955204"/>
            <a:ext cx="377274" cy="350063"/>
          </a:xfrm>
          <a:custGeom>
            <a:avLst/>
            <a:gdLst/>
            <a:ahLst/>
            <a:cxnLst/>
            <a:rect l="l" t="t" r="r" b="b"/>
            <a:pathLst>
              <a:path w="377274" h="350063">
                <a:moveTo>
                  <a:pt x="0" y="0"/>
                </a:moveTo>
                <a:lnTo>
                  <a:pt x="377274" y="0"/>
                </a:lnTo>
                <a:lnTo>
                  <a:pt x="377274" y="350062"/>
                </a:lnTo>
                <a:lnTo>
                  <a:pt x="0" y="3500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28036" t="-48419" r="-58476" b="-113746"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5" name="Freeform 15"/>
          <p:cNvSpPr/>
          <p:nvPr/>
        </p:nvSpPr>
        <p:spPr>
          <a:xfrm>
            <a:off x="9768665" y="7984727"/>
            <a:ext cx="377274" cy="350063"/>
          </a:xfrm>
          <a:custGeom>
            <a:avLst/>
            <a:gdLst/>
            <a:ahLst/>
            <a:cxnLst/>
            <a:rect l="l" t="t" r="r" b="b"/>
            <a:pathLst>
              <a:path w="377274" h="350063">
                <a:moveTo>
                  <a:pt x="0" y="0"/>
                </a:moveTo>
                <a:lnTo>
                  <a:pt x="377274" y="0"/>
                </a:lnTo>
                <a:lnTo>
                  <a:pt x="377274" y="350062"/>
                </a:lnTo>
                <a:lnTo>
                  <a:pt x="0" y="3500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28036" t="-48419" r="-58476" b="-113746"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6" name="Freeform 16"/>
          <p:cNvSpPr/>
          <p:nvPr/>
        </p:nvSpPr>
        <p:spPr>
          <a:xfrm>
            <a:off x="9768665" y="7015539"/>
            <a:ext cx="377274" cy="350063"/>
          </a:xfrm>
          <a:custGeom>
            <a:avLst/>
            <a:gdLst/>
            <a:ahLst/>
            <a:cxnLst/>
            <a:rect l="l" t="t" r="r" b="b"/>
            <a:pathLst>
              <a:path w="377274" h="350063">
                <a:moveTo>
                  <a:pt x="0" y="0"/>
                </a:moveTo>
                <a:lnTo>
                  <a:pt x="377274" y="0"/>
                </a:lnTo>
                <a:lnTo>
                  <a:pt x="377274" y="350063"/>
                </a:lnTo>
                <a:lnTo>
                  <a:pt x="0" y="3500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28036" t="-48419" r="-58476" b="-113746"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7" name="Freeform 17"/>
          <p:cNvSpPr/>
          <p:nvPr/>
        </p:nvSpPr>
        <p:spPr>
          <a:xfrm>
            <a:off x="9768665" y="6046351"/>
            <a:ext cx="377274" cy="350063"/>
          </a:xfrm>
          <a:custGeom>
            <a:avLst/>
            <a:gdLst/>
            <a:ahLst/>
            <a:cxnLst/>
            <a:rect l="l" t="t" r="r" b="b"/>
            <a:pathLst>
              <a:path w="377274" h="350063">
                <a:moveTo>
                  <a:pt x="0" y="0"/>
                </a:moveTo>
                <a:lnTo>
                  <a:pt x="377274" y="0"/>
                </a:lnTo>
                <a:lnTo>
                  <a:pt x="377274" y="350063"/>
                </a:lnTo>
                <a:lnTo>
                  <a:pt x="0" y="3500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28036" t="-48419" r="-58476" b="-113746"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8" name="Freeform 18"/>
          <p:cNvSpPr/>
          <p:nvPr/>
        </p:nvSpPr>
        <p:spPr>
          <a:xfrm>
            <a:off x="1028700" y="3409159"/>
            <a:ext cx="377274" cy="350063"/>
          </a:xfrm>
          <a:custGeom>
            <a:avLst/>
            <a:gdLst/>
            <a:ahLst/>
            <a:cxnLst/>
            <a:rect l="l" t="t" r="r" b="b"/>
            <a:pathLst>
              <a:path w="377274" h="350063">
                <a:moveTo>
                  <a:pt x="0" y="0"/>
                </a:moveTo>
                <a:lnTo>
                  <a:pt x="377274" y="0"/>
                </a:lnTo>
                <a:lnTo>
                  <a:pt x="377274" y="350062"/>
                </a:lnTo>
                <a:lnTo>
                  <a:pt x="0" y="3500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28036" t="-48419" r="-58476" b="-113746"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9" name="Freeform 19"/>
          <p:cNvSpPr/>
          <p:nvPr/>
        </p:nvSpPr>
        <p:spPr>
          <a:xfrm>
            <a:off x="1028700" y="2452901"/>
            <a:ext cx="377274" cy="350063"/>
          </a:xfrm>
          <a:custGeom>
            <a:avLst/>
            <a:gdLst/>
            <a:ahLst/>
            <a:cxnLst/>
            <a:rect l="l" t="t" r="r" b="b"/>
            <a:pathLst>
              <a:path w="377274" h="350063">
                <a:moveTo>
                  <a:pt x="0" y="0"/>
                </a:moveTo>
                <a:lnTo>
                  <a:pt x="377274" y="0"/>
                </a:lnTo>
                <a:lnTo>
                  <a:pt x="377274" y="350063"/>
                </a:lnTo>
                <a:lnTo>
                  <a:pt x="0" y="3500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28036" t="-48419" r="-58476" b="-113746"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20" name="Freeform 20"/>
          <p:cNvSpPr/>
          <p:nvPr/>
        </p:nvSpPr>
        <p:spPr>
          <a:xfrm>
            <a:off x="1028700" y="1440016"/>
            <a:ext cx="377274" cy="350063"/>
          </a:xfrm>
          <a:custGeom>
            <a:avLst/>
            <a:gdLst/>
            <a:ahLst/>
            <a:cxnLst/>
            <a:rect l="l" t="t" r="r" b="b"/>
            <a:pathLst>
              <a:path w="377274" h="350063">
                <a:moveTo>
                  <a:pt x="0" y="0"/>
                </a:moveTo>
                <a:lnTo>
                  <a:pt x="377274" y="0"/>
                </a:lnTo>
                <a:lnTo>
                  <a:pt x="377274" y="350063"/>
                </a:lnTo>
                <a:lnTo>
                  <a:pt x="0" y="3500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28036" t="-48419" r="-58476" b="-113746"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21" name="Freeform 21"/>
          <p:cNvSpPr/>
          <p:nvPr/>
        </p:nvSpPr>
        <p:spPr>
          <a:xfrm>
            <a:off x="2680550" y="1044050"/>
            <a:ext cx="3791278" cy="3517828"/>
          </a:xfrm>
          <a:custGeom>
            <a:avLst/>
            <a:gdLst/>
            <a:ahLst/>
            <a:cxnLst/>
            <a:rect l="l" t="t" r="r" b="b"/>
            <a:pathLst>
              <a:path w="3791278" h="3517828">
                <a:moveTo>
                  <a:pt x="0" y="0"/>
                </a:moveTo>
                <a:lnTo>
                  <a:pt x="3791278" y="0"/>
                </a:lnTo>
                <a:lnTo>
                  <a:pt x="3791278" y="3517828"/>
                </a:lnTo>
                <a:lnTo>
                  <a:pt x="0" y="3517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3000"/>
            </a:blip>
            <a:stretch>
              <a:fillRect l="-328036" t="-48419" r="-58476" b="-113746"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22" name="Freeform 22"/>
          <p:cNvSpPr/>
          <p:nvPr/>
        </p:nvSpPr>
        <p:spPr>
          <a:xfrm>
            <a:off x="11711455" y="5975002"/>
            <a:ext cx="3791278" cy="3517828"/>
          </a:xfrm>
          <a:custGeom>
            <a:avLst/>
            <a:gdLst/>
            <a:ahLst/>
            <a:cxnLst/>
            <a:rect l="l" t="t" r="r" b="b"/>
            <a:pathLst>
              <a:path w="3791278" h="3517828">
                <a:moveTo>
                  <a:pt x="0" y="0"/>
                </a:moveTo>
                <a:lnTo>
                  <a:pt x="3791277" y="0"/>
                </a:lnTo>
                <a:lnTo>
                  <a:pt x="3791277" y="3517828"/>
                </a:lnTo>
                <a:lnTo>
                  <a:pt x="0" y="3517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3000"/>
            </a:blip>
            <a:stretch>
              <a:fillRect l="-328036" t="-48419" r="-58476" b="-113746"/>
            </a:stretch>
          </a:blipFill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5232726"/>
            <a:ext cx="8926187" cy="4814482"/>
            <a:chOff x="0" y="0"/>
            <a:chExt cx="2350930" cy="12680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0930" cy="1268012"/>
            </a:xfrm>
            <a:custGeom>
              <a:avLst/>
              <a:gdLst/>
              <a:ahLst/>
              <a:cxnLst/>
              <a:rect l="l" t="t" r="r" b="b"/>
              <a:pathLst>
                <a:path w="2350930" h="1268012">
                  <a:moveTo>
                    <a:pt x="44234" y="0"/>
                  </a:moveTo>
                  <a:lnTo>
                    <a:pt x="2306696" y="0"/>
                  </a:lnTo>
                  <a:cubicBezTo>
                    <a:pt x="2331126" y="0"/>
                    <a:pt x="2350930" y="19804"/>
                    <a:pt x="2350930" y="44234"/>
                  </a:cubicBezTo>
                  <a:lnTo>
                    <a:pt x="2350930" y="1223778"/>
                  </a:lnTo>
                  <a:cubicBezTo>
                    <a:pt x="2350930" y="1235510"/>
                    <a:pt x="2346270" y="1246761"/>
                    <a:pt x="2337974" y="1255056"/>
                  </a:cubicBezTo>
                  <a:cubicBezTo>
                    <a:pt x="2329679" y="1263351"/>
                    <a:pt x="2318428" y="1268012"/>
                    <a:pt x="2306696" y="1268012"/>
                  </a:cubicBezTo>
                  <a:lnTo>
                    <a:pt x="44234" y="1268012"/>
                  </a:lnTo>
                  <a:cubicBezTo>
                    <a:pt x="32502" y="1268012"/>
                    <a:pt x="21251" y="1263351"/>
                    <a:pt x="12956" y="1255056"/>
                  </a:cubicBezTo>
                  <a:cubicBezTo>
                    <a:pt x="4660" y="1246761"/>
                    <a:pt x="0" y="1235510"/>
                    <a:pt x="0" y="1223778"/>
                  </a:cubicBezTo>
                  <a:lnTo>
                    <a:pt x="0" y="44234"/>
                  </a:lnTo>
                  <a:cubicBezTo>
                    <a:pt x="0" y="32502"/>
                    <a:pt x="4660" y="21251"/>
                    <a:pt x="12956" y="12956"/>
                  </a:cubicBezTo>
                  <a:cubicBezTo>
                    <a:pt x="21251" y="4660"/>
                    <a:pt x="32502" y="0"/>
                    <a:pt x="44234" y="0"/>
                  </a:cubicBezTo>
                  <a:close/>
                </a:path>
              </a:pathLst>
            </a:custGeom>
            <a:solidFill>
              <a:srgbClr val="FF3131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350930" cy="1296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14303" y="269783"/>
            <a:ext cx="8723773" cy="4873717"/>
            <a:chOff x="0" y="0"/>
            <a:chExt cx="2297619" cy="12836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97619" cy="1283613"/>
            </a:xfrm>
            <a:custGeom>
              <a:avLst/>
              <a:gdLst/>
              <a:ahLst/>
              <a:cxnLst/>
              <a:rect l="l" t="t" r="r" b="b"/>
              <a:pathLst>
                <a:path w="2297619" h="1283613">
                  <a:moveTo>
                    <a:pt x="45260" y="0"/>
                  </a:moveTo>
                  <a:lnTo>
                    <a:pt x="2252359" y="0"/>
                  </a:lnTo>
                  <a:cubicBezTo>
                    <a:pt x="2277356" y="0"/>
                    <a:pt x="2297619" y="20264"/>
                    <a:pt x="2297619" y="45260"/>
                  </a:cubicBezTo>
                  <a:lnTo>
                    <a:pt x="2297619" y="1238353"/>
                  </a:lnTo>
                  <a:cubicBezTo>
                    <a:pt x="2297619" y="1250356"/>
                    <a:pt x="2292851" y="1261868"/>
                    <a:pt x="2284363" y="1270356"/>
                  </a:cubicBezTo>
                  <a:cubicBezTo>
                    <a:pt x="2275875" y="1278844"/>
                    <a:pt x="2264363" y="1283613"/>
                    <a:pt x="2252359" y="1283613"/>
                  </a:cubicBezTo>
                  <a:lnTo>
                    <a:pt x="45260" y="1283613"/>
                  </a:lnTo>
                  <a:cubicBezTo>
                    <a:pt x="20264" y="1283613"/>
                    <a:pt x="0" y="1263349"/>
                    <a:pt x="0" y="1238353"/>
                  </a:cubicBezTo>
                  <a:lnTo>
                    <a:pt x="0" y="45260"/>
                  </a:lnTo>
                  <a:cubicBezTo>
                    <a:pt x="0" y="33256"/>
                    <a:pt x="4768" y="21744"/>
                    <a:pt x="13256" y="13256"/>
                  </a:cubicBezTo>
                  <a:cubicBezTo>
                    <a:pt x="21744" y="4768"/>
                    <a:pt x="33256" y="0"/>
                    <a:pt x="45260" y="0"/>
                  </a:cubicBezTo>
                  <a:close/>
                </a:path>
              </a:pathLst>
            </a:custGeom>
            <a:solidFill>
              <a:srgbClr val="FF3131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297619" cy="13121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  <a:p>
              <a:pPr algn="ctr">
                <a:lnSpc>
                  <a:spcPts val="1889"/>
                </a:lnSpc>
              </a:pPr>
              <a:endParaRPr/>
            </a:p>
            <a:p>
              <a:pPr algn="ctr">
                <a:lnSpc>
                  <a:spcPts val="1889"/>
                </a:lnSpc>
              </a:pPr>
              <a:endParaRPr/>
            </a:p>
            <a:p>
              <a:pPr algn="ctr">
                <a:lnSpc>
                  <a:spcPts val="1889"/>
                </a:lnSpc>
              </a:pPr>
              <a:endParaRPr/>
            </a:p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14303" y="5232726"/>
            <a:ext cx="8723773" cy="4814482"/>
            <a:chOff x="0" y="0"/>
            <a:chExt cx="1406397" cy="77616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06397" cy="776163"/>
            </a:xfrm>
            <a:custGeom>
              <a:avLst/>
              <a:gdLst/>
              <a:ahLst/>
              <a:cxnLst/>
              <a:rect l="l" t="t" r="r" b="b"/>
              <a:pathLst>
                <a:path w="1406397" h="776163">
                  <a:moveTo>
                    <a:pt x="20411" y="0"/>
                  </a:moveTo>
                  <a:lnTo>
                    <a:pt x="1385986" y="0"/>
                  </a:lnTo>
                  <a:cubicBezTo>
                    <a:pt x="1397258" y="0"/>
                    <a:pt x="1406397" y="9138"/>
                    <a:pt x="1406397" y="20411"/>
                  </a:cubicBezTo>
                  <a:lnTo>
                    <a:pt x="1406397" y="755752"/>
                  </a:lnTo>
                  <a:cubicBezTo>
                    <a:pt x="1406397" y="761165"/>
                    <a:pt x="1404246" y="766357"/>
                    <a:pt x="1400419" y="770185"/>
                  </a:cubicBezTo>
                  <a:cubicBezTo>
                    <a:pt x="1396591" y="774013"/>
                    <a:pt x="1391399" y="776163"/>
                    <a:pt x="1385986" y="776163"/>
                  </a:cubicBezTo>
                  <a:lnTo>
                    <a:pt x="20411" y="776163"/>
                  </a:lnTo>
                  <a:cubicBezTo>
                    <a:pt x="9138" y="776163"/>
                    <a:pt x="0" y="767025"/>
                    <a:pt x="0" y="755752"/>
                  </a:cubicBezTo>
                  <a:lnTo>
                    <a:pt x="0" y="20411"/>
                  </a:lnTo>
                  <a:cubicBezTo>
                    <a:pt x="0" y="9138"/>
                    <a:pt x="9138" y="0"/>
                    <a:pt x="2041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144000" y="269783"/>
            <a:ext cx="8926187" cy="4873717"/>
            <a:chOff x="0" y="0"/>
            <a:chExt cx="1436448" cy="78430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36448" cy="784303"/>
            </a:xfrm>
            <a:custGeom>
              <a:avLst/>
              <a:gdLst/>
              <a:ahLst/>
              <a:cxnLst/>
              <a:rect l="l" t="t" r="r" b="b"/>
              <a:pathLst>
                <a:path w="1436448" h="784303">
                  <a:moveTo>
                    <a:pt x="19949" y="0"/>
                  </a:moveTo>
                  <a:lnTo>
                    <a:pt x="1416499" y="0"/>
                  </a:lnTo>
                  <a:cubicBezTo>
                    <a:pt x="1421790" y="0"/>
                    <a:pt x="1426864" y="2102"/>
                    <a:pt x="1430605" y="5843"/>
                  </a:cubicBezTo>
                  <a:cubicBezTo>
                    <a:pt x="1434346" y="9584"/>
                    <a:pt x="1436448" y="14658"/>
                    <a:pt x="1436448" y="19949"/>
                  </a:cubicBezTo>
                  <a:lnTo>
                    <a:pt x="1436448" y="764355"/>
                  </a:lnTo>
                  <a:cubicBezTo>
                    <a:pt x="1436448" y="775372"/>
                    <a:pt x="1427516" y="784303"/>
                    <a:pt x="1416499" y="784303"/>
                  </a:cubicBezTo>
                  <a:lnTo>
                    <a:pt x="19949" y="784303"/>
                  </a:lnTo>
                  <a:cubicBezTo>
                    <a:pt x="14658" y="784303"/>
                    <a:pt x="9584" y="782202"/>
                    <a:pt x="5843" y="778461"/>
                  </a:cubicBezTo>
                  <a:cubicBezTo>
                    <a:pt x="2102" y="774720"/>
                    <a:pt x="0" y="769646"/>
                    <a:pt x="0" y="764355"/>
                  </a:cubicBezTo>
                  <a:lnTo>
                    <a:pt x="0" y="19949"/>
                  </a:lnTo>
                  <a:cubicBezTo>
                    <a:pt x="0" y="14658"/>
                    <a:pt x="2102" y="9584"/>
                    <a:pt x="5843" y="5843"/>
                  </a:cubicBezTo>
                  <a:cubicBezTo>
                    <a:pt x="9584" y="2102"/>
                    <a:pt x="14658" y="0"/>
                    <a:pt x="1994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12" name="Freeform 12"/>
          <p:cNvSpPr/>
          <p:nvPr/>
        </p:nvSpPr>
        <p:spPr>
          <a:xfrm>
            <a:off x="2712146" y="1293834"/>
            <a:ext cx="3728087" cy="3427346"/>
          </a:xfrm>
          <a:custGeom>
            <a:avLst/>
            <a:gdLst/>
            <a:ahLst/>
            <a:cxnLst/>
            <a:rect l="l" t="t" r="r" b="b"/>
            <a:pathLst>
              <a:path w="3728087" h="3427346">
                <a:moveTo>
                  <a:pt x="0" y="0"/>
                </a:moveTo>
                <a:lnTo>
                  <a:pt x="3728087" y="0"/>
                </a:lnTo>
                <a:lnTo>
                  <a:pt x="3728087" y="3427346"/>
                </a:lnTo>
                <a:lnTo>
                  <a:pt x="0" y="34273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3000"/>
            </a:blip>
            <a:stretch>
              <a:fillRect l="-242494" t="-205235" b="-221680"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3" name="Freeform 13"/>
          <p:cNvSpPr/>
          <p:nvPr/>
        </p:nvSpPr>
        <p:spPr>
          <a:xfrm>
            <a:off x="11743050" y="5926294"/>
            <a:ext cx="3728087" cy="3427346"/>
          </a:xfrm>
          <a:custGeom>
            <a:avLst/>
            <a:gdLst/>
            <a:ahLst/>
            <a:cxnLst/>
            <a:rect l="l" t="t" r="r" b="b"/>
            <a:pathLst>
              <a:path w="3728087" h="3427346">
                <a:moveTo>
                  <a:pt x="0" y="0"/>
                </a:moveTo>
                <a:lnTo>
                  <a:pt x="3728087" y="0"/>
                </a:lnTo>
                <a:lnTo>
                  <a:pt x="3728087" y="3427346"/>
                </a:lnTo>
                <a:lnTo>
                  <a:pt x="0" y="34273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3000"/>
            </a:blip>
            <a:stretch>
              <a:fillRect l="-242494" t="-205235" b="-221680"/>
            </a:stretch>
          </a:blipFill>
        </p:spPr>
        <p:txBody>
          <a:bodyPr/>
          <a:lstStyle/>
          <a:p>
            <a:endParaRPr lang="uk-UA"/>
          </a:p>
        </p:txBody>
      </p:sp>
      <p:grpSp>
        <p:nvGrpSpPr>
          <p:cNvPr id="14" name="Group 14"/>
          <p:cNvGrpSpPr/>
          <p:nvPr/>
        </p:nvGrpSpPr>
        <p:grpSpPr>
          <a:xfrm>
            <a:off x="214303" y="5232726"/>
            <a:ext cx="8723773" cy="4814482"/>
            <a:chOff x="0" y="0"/>
            <a:chExt cx="1406397" cy="77616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06397" cy="776163"/>
            </a:xfrm>
            <a:custGeom>
              <a:avLst/>
              <a:gdLst/>
              <a:ahLst/>
              <a:cxnLst/>
              <a:rect l="l" t="t" r="r" b="b"/>
              <a:pathLst>
                <a:path w="1406397" h="776163">
                  <a:moveTo>
                    <a:pt x="20411" y="0"/>
                  </a:moveTo>
                  <a:lnTo>
                    <a:pt x="1385986" y="0"/>
                  </a:lnTo>
                  <a:cubicBezTo>
                    <a:pt x="1397258" y="0"/>
                    <a:pt x="1406397" y="9138"/>
                    <a:pt x="1406397" y="20411"/>
                  </a:cubicBezTo>
                  <a:lnTo>
                    <a:pt x="1406397" y="755752"/>
                  </a:lnTo>
                  <a:cubicBezTo>
                    <a:pt x="1406397" y="761165"/>
                    <a:pt x="1404246" y="766357"/>
                    <a:pt x="1400419" y="770185"/>
                  </a:cubicBezTo>
                  <a:cubicBezTo>
                    <a:pt x="1396591" y="774013"/>
                    <a:pt x="1391399" y="776163"/>
                    <a:pt x="1385986" y="776163"/>
                  </a:cubicBezTo>
                  <a:lnTo>
                    <a:pt x="20411" y="776163"/>
                  </a:lnTo>
                  <a:cubicBezTo>
                    <a:pt x="9138" y="776163"/>
                    <a:pt x="0" y="767025"/>
                    <a:pt x="0" y="755752"/>
                  </a:cubicBezTo>
                  <a:lnTo>
                    <a:pt x="0" y="20411"/>
                  </a:lnTo>
                  <a:cubicBezTo>
                    <a:pt x="0" y="9138"/>
                    <a:pt x="9138" y="0"/>
                    <a:pt x="20411" y="0"/>
                  </a:cubicBezTo>
                  <a:close/>
                </a:path>
              </a:pathLst>
            </a:custGeom>
            <a:blipFill>
              <a:blip r:embed="rId3"/>
              <a:stretch>
                <a:fillRect t="-17949" b="-17949"/>
              </a:stretch>
            </a:blipFill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0242583" y="6711812"/>
            <a:ext cx="8045417" cy="1444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63"/>
              </a:lnSpc>
            </a:pPr>
            <a:r>
              <a:rPr lang="en-US" sz="2760">
                <a:solidFill>
                  <a:srgbClr val="FFFFFF"/>
                </a:solidFill>
                <a:latin typeface="Playfair Display 1"/>
                <a:ea typeface="Playfair Display 1"/>
                <a:cs typeface="Playfair Display 1"/>
                <a:sym typeface="Playfair Display 1"/>
              </a:rPr>
              <a:t>За підтримки Соломянського Районної держадміністрації, проведено благоустрій в районі, а саме в парку “Відрадний”</a:t>
            </a:r>
          </a:p>
        </p:txBody>
      </p:sp>
      <p:sp>
        <p:nvSpPr>
          <p:cNvPr id="17" name="Freeform 17"/>
          <p:cNvSpPr/>
          <p:nvPr/>
        </p:nvSpPr>
        <p:spPr>
          <a:xfrm>
            <a:off x="9587756" y="6768962"/>
            <a:ext cx="496718" cy="456648"/>
          </a:xfrm>
          <a:custGeom>
            <a:avLst/>
            <a:gdLst/>
            <a:ahLst/>
            <a:cxnLst/>
            <a:rect l="l" t="t" r="r" b="b"/>
            <a:pathLst>
              <a:path w="496718" h="456648">
                <a:moveTo>
                  <a:pt x="0" y="0"/>
                </a:moveTo>
                <a:lnTo>
                  <a:pt x="496718" y="0"/>
                </a:lnTo>
                <a:lnTo>
                  <a:pt x="496718" y="456648"/>
                </a:lnTo>
                <a:lnTo>
                  <a:pt x="0" y="456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2494" t="-205235" b="-221680"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8" name="TextBox 18"/>
          <p:cNvSpPr txBox="1"/>
          <p:nvPr/>
        </p:nvSpPr>
        <p:spPr>
          <a:xfrm>
            <a:off x="1098583" y="2499634"/>
            <a:ext cx="8045417" cy="958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63"/>
              </a:lnSpc>
            </a:pPr>
            <a:r>
              <a:rPr lang="en-US" sz="2760">
                <a:solidFill>
                  <a:srgbClr val="FFFFFF"/>
                </a:solidFill>
                <a:latin typeface="Playfair Display 1"/>
                <a:ea typeface="Playfair Display 1"/>
                <a:cs typeface="Playfair Display 1"/>
                <a:sym typeface="Playfair Display 1"/>
              </a:rPr>
              <a:t>Проведено понад 20 зустрічей з громадою Соломянського району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9130471" y="269783"/>
            <a:ext cx="8926187" cy="4873717"/>
            <a:chOff x="0" y="0"/>
            <a:chExt cx="1436448" cy="78430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436448" cy="784303"/>
            </a:xfrm>
            <a:custGeom>
              <a:avLst/>
              <a:gdLst/>
              <a:ahLst/>
              <a:cxnLst/>
              <a:rect l="l" t="t" r="r" b="b"/>
              <a:pathLst>
                <a:path w="1436448" h="784303">
                  <a:moveTo>
                    <a:pt x="19949" y="0"/>
                  </a:moveTo>
                  <a:lnTo>
                    <a:pt x="1416499" y="0"/>
                  </a:lnTo>
                  <a:cubicBezTo>
                    <a:pt x="1421790" y="0"/>
                    <a:pt x="1426864" y="2102"/>
                    <a:pt x="1430605" y="5843"/>
                  </a:cubicBezTo>
                  <a:cubicBezTo>
                    <a:pt x="1434346" y="9584"/>
                    <a:pt x="1436448" y="14658"/>
                    <a:pt x="1436448" y="19949"/>
                  </a:cubicBezTo>
                  <a:lnTo>
                    <a:pt x="1436448" y="764355"/>
                  </a:lnTo>
                  <a:cubicBezTo>
                    <a:pt x="1436448" y="775372"/>
                    <a:pt x="1427516" y="784303"/>
                    <a:pt x="1416499" y="784303"/>
                  </a:cubicBezTo>
                  <a:lnTo>
                    <a:pt x="19949" y="784303"/>
                  </a:lnTo>
                  <a:cubicBezTo>
                    <a:pt x="14658" y="784303"/>
                    <a:pt x="9584" y="782202"/>
                    <a:pt x="5843" y="778461"/>
                  </a:cubicBezTo>
                  <a:cubicBezTo>
                    <a:pt x="2102" y="774720"/>
                    <a:pt x="0" y="769646"/>
                    <a:pt x="0" y="764355"/>
                  </a:cubicBezTo>
                  <a:lnTo>
                    <a:pt x="0" y="19949"/>
                  </a:lnTo>
                  <a:cubicBezTo>
                    <a:pt x="0" y="14658"/>
                    <a:pt x="2102" y="9584"/>
                    <a:pt x="5843" y="5843"/>
                  </a:cubicBezTo>
                  <a:cubicBezTo>
                    <a:pt x="9584" y="2102"/>
                    <a:pt x="14658" y="0"/>
                    <a:pt x="19949" y="0"/>
                  </a:cubicBezTo>
                  <a:close/>
                </a:path>
              </a:pathLst>
            </a:custGeom>
            <a:blipFill>
              <a:blip r:embed="rId4"/>
              <a:stretch>
                <a:fillRect t="-18681" b="-18681"/>
              </a:stretch>
            </a:blipFill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21" name="Freeform 21"/>
          <p:cNvSpPr/>
          <p:nvPr/>
        </p:nvSpPr>
        <p:spPr>
          <a:xfrm>
            <a:off x="531982" y="2550858"/>
            <a:ext cx="496718" cy="456648"/>
          </a:xfrm>
          <a:custGeom>
            <a:avLst/>
            <a:gdLst/>
            <a:ahLst/>
            <a:cxnLst/>
            <a:rect l="l" t="t" r="r" b="b"/>
            <a:pathLst>
              <a:path w="496718" h="456648">
                <a:moveTo>
                  <a:pt x="0" y="0"/>
                </a:moveTo>
                <a:lnTo>
                  <a:pt x="496718" y="0"/>
                </a:lnTo>
                <a:lnTo>
                  <a:pt x="496718" y="456649"/>
                </a:lnTo>
                <a:lnTo>
                  <a:pt x="0" y="4566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2494" t="-205235" b="-221680"/>
            </a:stretch>
          </a:blipFill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4303" y="269783"/>
            <a:ext cx="8723773" cy="4873717"/>
            <a:chOff x="0" y="0"/>
            <a:chExt cx="2297619" cy="12836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97619" cy="1283613"/>
            </a:xfrm>
            <a:custGeom>
              <a:avLst/>
              <a:gdLst/>
              <a:ahLst/>
              <a:cxnLst/>
              <a:rect l="l" t="t" r="r" b="b"/>
              <a:pathLst>
                <a:path w="2297619" h="1283613">
                  <a:moveTo>
                    <a:pt x="45260" y="0"/>
                  </a:moveTo>
                  <a:lnTo>
                    <a:pt x="2252359" y="0"/>
                  </a:lnTo>
                  <a:cubicBezTo>
                    <a:pt x="2277356" y="0"/>
                    <a:pt x="2297619" y="20264"/>
                    <a:pt x="2297619" y="45260"/>
                  </a:cubicBezTo>
                  <a:lnTo>
                    <a:pt x="2297619" y="1238353"/>
                  </a:lnTo>
                  <a:cubicBezTo>
                    <a:pt x="2297619" y="1250356"/>
                    <a:pt x="2292851" y="1261868"/>
                    <a:pt x="2284363" y="1270356"/>
                  </a:cubicBezTo>
                  <a:cubicBezTo>
                    <a:pt x="2275875" y="1278844"/>
                    <a:pt x="2264363" y="1283613"/>
                    <a:pt x="2252359" y="1283613"/>
                  </a:cubicBezTo>
                  <a:lnTo>
                    <a:pt x="45260" y="1283613"/>
                  </a:lnTo>
                  <a:cubicBezTo>
                    <a:pt x="20264" y="1283613"/>
                    <a:pt x="0" y="1263349"/>
                    <a:pt x="0" y="1238353"/>
                  </a:cubicBezTo>
                  <a:lnTo>
                    <a:pt x="0" y="45260"/>
                  </a:lnTo>
                  <a:cubicBezTo>
                    <a:pt x="0" y="33256"/>
                    <a:pt x="4768" y="21744"/>
                    <a:pt x="13256" y="13256"/>
                  </a:cubicBezTo>
                  <a:cubicBezTo>
                    <a:pt x="21744" y="4768"/>
                    <a:pt x="33256" y="0"/>
                    <a:pt x="4526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297619" cy="13121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990651" y="363511"/>
            <a:ext cx="7268649" cy="9559977"/>
            <a:chOff x="0" y="0"/>
            <a:chExt cx="1018141" cy="13390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18141" cy="1339094"/>
            </a:xfrm>
            <a:custGeom>
              <a:avLst/>
              <a:gdLst/>
              <a:ahLst/>
              <a:cxnLst/>
              <a:rect l="l" t="t" r="r" b="b"/>
              <a:pathLst>
                <a:path w="1018141" h="1339094">
                  <a:moveTo>
                    <a:pt x="24498" y="0"/>
                  </a:moveTo>
                  <a:lnTo>
                    <a:pt x="993643" y="0"/>
                  </a:lnTo>
                  <a:cubicBezTo>
                    <a:pt x="1007173" y="0"/>
                    <a:pt x="1018141" y="10968"/>
                    <a:pt x="1018141" y="24498"/>
                  </a:cubicBezTo>
                  <a:lnTo>
                    <a:pt x="1018141" y="1314596"/>
                  </a:lnTo>
                  <a:cubicBezTo>
                    <a:pt x="1018141" y="1328126"/>
                    <a:pt x="1007173" y="1339094"/>
                    <a:pt x="993643" y="1339094"/>
                  </a:cubicBezTo>
                  <a:lnTo>
                    <a:pt x="24498" y="1339094"/>
                  </a:lnTo>
                  <a:cubicBezTo>
                    <a:pt x="18000" y="1339094"/>
                    <a:pt x="11769" y="1336513"/>
                    <a:pt x="7175" y="1331919"/>
                  </a:cubicBezTo>
                  <a:cubicBezTo>
                    <a:pt x="2581" y="1327325"/>
                    <a:pt x="0" y="1321094"/>
                    <a:pt x="0" y="1314596"/>
                  </a:cubicBezTo>
                  <a:lnTo>
                    <a:pt x="0" y="24498"/>
                  </a:lnTo>
                  <a:cubicBezTo>
                    <a:pt x="0" y="18000"/>
                    <a:pt x="2581" y="11769"/>
                    <a:pt x="7175" y="7175"/>
                  </a:cubicBezTo>
                  <a:cubicBezTo>
                    <a:pt x="11769" y="2581"/>
                    <a:pt x="18000" y="0"/>
                    <a:pt x="24498" y="0"/>
                  </a:cubicBezTo>
                  <a:close/>
                </a:path>
              </a:pathLst>
            </a:custGeom>
            <a:blipFill>
              <a:blip r:embed="rId2"/>
              <a:stretch>
                <a:fillRect l="-133" t="-15546" r="-13844"/>
              </a:stretch>
            </a:blip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14303" y="5276846"/>
            <a:ext cx="8723773" cy="4814482"/>
            <a:chOff x="0" y="0"/>
            <a:chExt cx="1406397" cy="7761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06397" cy="776163"/>
            </a:xfrm>
            <a:custGeom>
              <a:avLst/>
              <a:gdLst/>
              <a:ahLst/>
              <a:cxnLst/>
              <a:rect l="l" t="t" r="r" b="b"/>
              <a:pathLst>
                <a:path w="1406397" h="776163">
                  <a:moveTo>
                    <a:pt x="20411" y="0"/>
                  </a:moveTo>
                  <a:lnTo>
                    <a:pt x="1385986" y="0"/>
                  </a:lnTo>
                  <a:cubicBezTo>
                    <a:pt x="1397258" y="0"/>
                    <a:pt x="1406397" y="9138"/>
                    <a:pt x="1406397" y="20411"/>
                  </a:cubicBezTo>
                  <a:lnTo>
                    <a:pt x="1406397" y="755752"/>
                  </a:lnTo>
                  <a:cubicBezTo>
                    <a:pt x="1406397" y="761165"/>
                    <a:pt x="1404246" y="766357"/>
                    <a:pt x="1400419" y="770185"/>
                  </a:cubicBezTo>
                  <a:cubicBezTo>
                    <a:pt x="1396591" y="774013"/>
                    <a:pt x="1391399" y="776163"/>
                    <a:pt x="1385986" y="776163"/>
                  </a:cubicBezTo>
                  <a:lnTo>
                    <a:pt x="20411" y="776163"/>
                  </a:lnTo>
                  <a:cubicBezTo>
                    <a:pt x="9138" y="776163"/>
                    <a:pt x="0" y="767025"/>
                    <a:pt x="0" y="755752"/>
                  </a:cubicBezTo>
                  <a:lnTo>
                    <a:pt x="0" y="20411"/>
                  </a:lnTo>
                  <a:cubicBezTo>
                    <a:pt x="0" y="9138"/>
                    <a:pt x="9138" y="0"/>
                    <a:pt x="20411" y="0"/>
                  </a:cubicBezTo>
                  <a:close/>
                </a:path>
              </a:pathLst>
            </a:custGeom>
            <a:blipFill>
              <a:blip r:embed="rId3"/>
              <a:stretch>
                <a:fillRect t="-17949" b="-17949"/>
              </a:stretch>
            </a:blipFill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9" name="Freeform 9"/>
          <p:cNvSpPr/>
          <p:nvPr/>
        </p:nvSpPr>
        <p:spPr>
          <a:xfrm>
            <a:off x="2680550" y="1028700"/>
            <a:ext cx="3791278" cy="3517828"/>
          </a:xfrm>
          <a:custGeom>
            <a:avLst/>
            <a:gdLst/>
            <a:ahLst/>
            <a:cxnLst/>
            <a:rect l="l" t="t" r="r" b="b"/>
            <a:pathLst>
              <a:path w="3791278" h="3517828">
                <a:moveTo>
                  <a:pt x="0" y="0"/>
                </a:moveTo>
                <a:lnTo>
                  <a:pt x="3791278" y="0"/>
                </a:lnTo>
                <a:lnTo>
                  <a:pt x="3791278" y="3517828"/>
                </a:lnTo>
                <a:lnTo>
                  <a:pt x="0" y="3517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3000"/>
            </a:blip>
            <a:stretch>
              <a:fillRect l="-328036" t="-48419" r="-58476" b="-113746"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0" name="Freeform 10"/>
          <p:cNvSpPr/>
          <p:nvPr/>
        </p:nvSpPr>
        <p:spPr>
          <a:xfrm>
            <a:off x="397842" y="1582354"/>
            <a:ext cx="427600" cy="396759"/>
          </a:xfrm>
          <a:custGeom>
            <a:avLst/>
            <a:gdLst/>
            <a:ahLst/>
            <a:cxnLst/>
            <a:rect l="l" t="t" r="r" b="b"/>
            <a:pathLst>
              <a:path w="427600" h="396759">
                <a:moveTo>
                  <a:pt x="0" y="0"/>
                </a:moveTo>
                <a:lnTo>
                  <a:pt x="427601" y="0"/>
                </a:lnTo>
                <a:lnTo>
                  <a:pt x="427601" y="396759"/>
                </a:lnTo>
                <a:lnTo>
                  <a:pt x="0" y="3967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28036" t="-48419" r="-58476" b="-113746"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1" name="TextBox 11"/>
          <p:cNvSpPr txBox="1"/>
          <p:nvPr/>
        </p:nvSpPr>
        <p:spPr>
          <a:xfrm>
            <a:off x="892659" y="1470106"/>
            <a:ext cx="8045417" cy="2415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63"/>
              </a:lnSpc>
            </a:pPr>
            <a:r>
              <a:rPr lang="en-US" sz="2760">
                <a:solidFill>
                  <a:srgbClr val="000000"/>
                </a:solidFill>
                <a:latin typeface="Playfair Display 1"/>
                <a:ea typeface="Playfair Display 1"/>
                <a:cs typeface="Playfair Display 1"/>
                <a:sym typeface="Playfair Display 1"/>
              </a:rPr>
              <a:t>У зв’язку з виходом з берегів русла річки в Жулянах, що спричинило затоплення понад 40 будинків місцевих жителів, було створено робочу комісію та дано розпорядження Солом’янській РДА вирішити це питання.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4303" y="269783"/>
            <a:ext cx="8723773" cy="4873717"/>
            <a:chOff x="0" y="0"/>
            <a:chExt cx="2297619" cy="12836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97619" cy="1283613"/>
            </a:xfrm>
            <a:custGeom>
              <a:avLst/>
              <a:gdLst/>
              <a:ahLst/>
              <a:cxnLst/>
              <a:rect l="l" t="t" r="r" b="b"/>
              <a:pathLst>
                <a:path w="2297619" h="1283613">
                  <a:moveTo>
                    <a:pt x="45260" y="0"/>
                  </a:moveTo>
                  <a:lnTo>
                    <a:pt x="2252359" y="0"/>
                  </a:lnTo>
                  <a:cubicBezTo>
                    <a:pt x="2277356" y="0"/>
                    <a:pt x="2297619" y="20264"/>
                    <a:pt x="2297619" y="45260"/>
                  </a:cubicBezTo>
                  <a:lnTo>
                    <a:pt x="2297619" y="1238353"/>
                  </a:lnTo>
                  <a:cubicBezTo>
                    <a:pt x="2297619" y="1250356"/>
                    <a:pt x="2292851" y="1261868"/>
                    <a:pt x="2284363" y="1270356"/>
                  </a:cubicBezTo>
                  <a:cubicBezTo>
                    <a:pt x="2275875" y="1278844"/>
                    <a:pt x="2264363" y="1283613"/>
                    <a:pt x="2252359" y="1283613"/>
                  </a:cubicBezTo>
                  <a:lnTo>
                    <a:pt x="45260" y="1283613"/>
                  </a:lnTo>
                  <a:cubicBezTo>
                    <a:pt x="20264" y="1283613"/>
                    <a:pt x="0" y="1263349"/>
                    <a:pt x="0" y="1238353"/>
                  </a:cubicBezTo>
                  <a:lnTo>
                    <a:pt x="0" y="45260"/>
                  </a:lnTo>
                  <a:cubicBezTo>
                    <a:pt x="0" y="33256"/>
                    <a:pt x="4768" y="21744"/>
                    <a:pt x="13256" y="13256"/>
                  </a:cubicBezTo>
                  <a:cubicBezTo>
                    <a:pt x="21744" y="4768"/>
                    <a:pt x="33256" y="0"/>
                    <a:pt x="45260" y="0"/>
                  </a:cubicBezTo>
                  <a:close/>
                </a:path>
              </a:pathLst>
            </a:custGeom>
            <a:solidFill>
              <a:srgbClr val="FF3131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297619" cy="13121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  <a:p>
              <a:pPr algn="ctr">
                <a:lnSpc>
                  <a:spcPts val="1889"/>
                </a:lnSpc>
              </a:pPr>
              <a:endParaRPr/>
            </a:p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144000" y="5232726"/>
            <a:ext cx="8926187" cy="4814482"/>
            <a:chOff x="0" y="0"/>
            <a:chExt cx="2350930" cy="12680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50930" cy="1268012"/>
            </a:xfrm>
            <a:custGeom>
              <a:avLst/>
              <a:gdLst/>
              <a:ahLst/>
              <a:cxnLst/>
              <a:rect l="l" t="t" r="r" b="b"/>
              <a:pathLst>
                <a:path w="2350930" h="1268012">
                  <a:moveTo>
                    <a:pt x="44234" y="0"/>
                  </a:moveTo>
                  <a:lnTo>
                    <a:pt x="2306696" y="0"/>
                  </a:lnTo>
                  <a:cubicBezTo>
                    <a:pt x="2331126" y="0"/>
                    <a:pt x="2350930" y="19804"/>
                    <a:pt x="2350930" y="44234"/>
                  </a:cubicBezTo>
                  <a:lnTo>
                    <a:pt x="2350930" y="1223778"/>
                  </a:lnTo>
                  <a:cubicBezTo>
                    <a:pt x="2350930" y="1235510"/>
                    <a:pt x="2346270" y="1246761"/>
                    <a:pt x="2337974" y="1255056"/>
                  </a:cubicBezTo>
                  <a:cubicBezTo>
                    <a:pt x="2329679" y="1263351"/>
                    <a:pt x="2318428" y="1268012"/>
                    <a:pt x="2306696" y="1268012"/>
                  </a:cubicBezTo>
                  <a:lnTo>
                    <a:pt x="44234" y="1268012"/>
                  </a:lnTo>
                  <a:cubicBezTo>
                    <a:pt x="32502" y="1268012"/>
                    <a:pt x="21251" y="1263351"/>
                    <a:pt x="12956" y="1255056"/>
                  </a:cubicBezTo>
                  <a:cubicBezTo>
                    <a:pt x="4660" y="1246761"/>
                    <a:pt x="0" y="1235510"/>
                    <a:pt x="0" y="1223778"/>
                  </a:cubicBezTo>
                  <a:lnTo>
                    <a:pt x="0" y="44234"/>
                  </a:lnTo>
                  <a:cubicBezTo>
                    <a:pt x="0" y="32502"/>
                    <a:pt x="4660" y="21251"/>
                    <a:pt x="12956" y="12956"/>
                  </a:cubicBezTo>
                  <a:cubicBezTo>
                    <a:pt x="21251" y="4660"/>
                    <a:pt x="32502" y="0"/>
                    <a:pt x="44234" y="0"/>
                  </a:cubicBezTo>
                  <a:close/>
                </a:path>
              </a:pathLst>
            </a:custGeom>
            <a:solidFill>
              <a:srgbClr val="FF3131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350930" cy="1296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144000" y="269783"/>
            <a:ext cx="8926187" cy="4873717"/>
            <a:chOff x="0" y="0"/>
            <a:chExt cx="1436448" cy="7843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36448" cy="784303"/>
            </a:xfrm>
            <a:custGeom>
              <a:avLst/>
              <a:gdLst/>
              <a:ahLst/>
              <a:cxnLst/>
              <a:rect l="l" t="t" r="r" b="b"/>
              <a:pathLst>
                <a:path w="1436448" h="784303">
                  <a:moveTo>
                    <a:pt x="19949" y="0"/>
                  </a:moveTo>
                  <a:lnTo>
                    <a:pt x="1416499" y="0"/>
                  </a:lnTo>
                  <a:cubicBezTo>
                    <a:pt x="1421790" y="0"/>
                    <a:pt x="1426864" y="2102"/>
                    <a:pt x="1430605" y="5843"/>
                  </a:cubicBezTo>
                  <a:cubicBezTo>
                    <a:pt x="1434346" y="9584"/>
                    <a:pt x="1436448" y="14658"/>
                    <a:pt x="1436448" y="19949"/>
                  </a:cubicBezTo>
                  <a:lnTo>
                    <a:pt x="1436448" y="764355"/>
                  </a:lnTo>
                  <a:cubicBezTo>
                    <a:pt x="1436448" y="775372"/>
                    <a:pt x="1427516" y="784303"/>
                    <a:pt x="1416499" y="784303"/>
                  </a:cubicBezTo>
                  <a:lnTo>
                    <a:pt x="19949" y="784303"/>
                  </a:lnTo>
                  <a:cubicBezTo>
                    <a:pt x="14658" y="784303"/>
                    <a:pt x="9584" y="782202"/>
                    <a:pt x="5843" y="778461"/>
                  </a:cubicBezTo>
                  <a:cubicBezTo>
                    <a:pt x="2102" y="774720"/>
                    <a:pt x="0" y="769646"/>
                    <a:pt x="0" y="764355"/>
                  </a:cubicBezTo>
                  <a:lnTo>
                    <a:pt x="0" y="19949"/>
                  </a:lnTo>
                  <a:cubicBezTo>
                    <a:pt x="0" y="14658"/>
                    <a:pt x="2102" y="9584"/>
                    <a:pt x="5843" y="5843"/>
                  </a:cubicBezTo>
                  <a:cubicBezTo>
                    <a:pt x="9584" y="2102"/>
                    <a:pt x="14658" y="0"/>
                    <a:pt x="1994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14303" y="5232726"/>
            <a:ext cx="8723773" cy="4814482"/>
            <a:chOff x="0" y="0"/>
            <a:chExt cx="1406397" cy="77616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06397" cy="776163"/>
            </a:xfrm>
            <a:custGeom>
              <a:avLst/>
              <a:gdLst/>
              <a:ahLst/>
              <a:cxnLst/>
              <a:rect l="l" t="t" r="r" b="b"/>
              <a:pathLst>
                <a:path w="1406397" h="776163">
                  <a:moveTo>
                    <a:pt x="20411" y="0"/>
                  </a:moveTo>
                  <a:lnTo>
                    <a:pt x="1385986" y="0"/>
                  </a:lnTo>
                  <a:cubicBezTo>
                    <a:pt x="1397258" y="0"/>
                    <a:pt x="1406397" y="9138"/>
                    <a:pt x="1406397" y="20411"/>
                  </a:cubicBezTo>
                  <a:lnTo>
                    <a:pt x="1406397" y="755752"/>
                  </a:lnTo>
                  <a:cubicBezTo>
                    <a:pt x="1406397" y="761165"/>
                    <a:pt x="1404246" y="766357"/>
                    <a:pt x="1400419" y="770185"/>
                  </a:cubicBezTo>
                  <a:cubicBezTo>
                    <a:pt x="1396591" y="774013"/>
                    <a:pt x="1391399" y="776163"/>
                    <a:pt x="1385986" y="776163"/>
                  </a:cubicBezTo>
                  <a:lnTo>
                    <a:pt x="20411" y="776163"/>
                  </a:lnTo>
                  <a:cubicBezTo>
                    <a:pt x="9138" y="776163"/>
                    <a:pt x="0" y="767025"/>
                    <a:pt x="0" y="755752"/>
                  </a:cubicBezTo>
                  <a:lnTo>
                    <a:pt x="0" y="20411"/>
                  </a:lnTo>
                  <a:cubicBezTo>
                    <a:pt x="0" y="9138"/>
                    <a:pt x="9138" y="0"/>
                    <a:pt x="20411" y="0"/>
                  </a:cubicBezTo>
                  <a:close/>
                </a:path>
              </a:pathLst>
            </a:custGeom>
            <a:blipFill>
              <a:blip r:embed="rId2"/>
              <a:stretch>
                <a:fillRect t="-70799" b="-70799"/>
              </a:stretch>
            </a:blipFill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28700" y="1510412"/>
            <a:ext cx="7733508" cy="2415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63"/>
              </a:lnSpc>
            </a:pPr>
            <a:r>
              <a:rPr lang="en-US" sz="2760">
                <a:solidFill>
                  <a:srgbClr val="FFFFFF"/>
                </a:solidFill>
                <a:latin typeface="Playfair Display 1"/>
                <a:ea typeface="Playfair Display 1"/>
                <a:cs typeface="Playfair Display 1"/>
                <a:sym typeface="Playfair Display 1"/>
              </a:rPr>
              <a:t>За чисельними зверненнями мешканців, керуючій компаніїї Солом’янського району, було закуплено та передано понад 60 рулонів руберойду для проведення поточного ремонту та усунення затікання даху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954935" y="7132148"/>
            <a:ext cx="7733508" cy="958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63"/>
              </a:lnSpc>
            </a:pPr>
            <a:r>
              <a:rPr lang="en-US" sz="2760">
                <a:solidFill>
                  <a:srgbClr val="FFFFFF"/>
                </a:solidFill>
                <a:latin typeface="Playfair Display 1"/>
                <a:ea typeface="Playfair Display 1"/>
                <a:cs typeface="Playfair Display 1"/>
                <a:sym typeface="Playfair Display 1"/>
              </a:rPr>
              <a:t>Для закладу дошкільної освіти </a:t>
            </a:r>
          </a:p>
          <a:p>
            <a:pPr algn="l">
              <a:lnSpc>
                <a:spcPts val="3863"/>
              </a:lnSpc>
            </a:pPr>
            <a:r>
              <a:rPr lang="en-US" sz="2760">
                <a:solidFill>
                  <a:srgbClr val="FFFFFF"/>
                </a:solidFill>
                <a:latin typeface="Playfair Display 1"/>
                <a:ea typeface="Playfair Display 1"/>
                <a:cs typeface="Playfair Display 1"/>
                <a:sym typeface="Playfair Display 1"/>
              </a:rPr>
              <a:t>“Золотий ключик” було закуплено LED ліхтарі</a:t>
            </a:r>
          </a:p>
        </p:txBody>
      </p:sp>
      <p:sp>
        <p:nvSpPr>
          <p:cNvPr id="14" name="Freeform 14"/>
          <p:cNvSpPr/>
          <p:nvPr/>
        </p:nvSpPr>
        <p:spPr>
          <a:xfrm>
            <a:off x="410971" y="1594864"/>
            <a:ext cx="496718" cy="456648"/>
          </a:xfrm>
          <a:custGeom>
            <a:avLst/>
            <a:gdLst/>
            <a:ahLst/>
            <a:cxnLst/>
            <a:rect l="l" t="t" r="r" b="b"/>
            <a:pathLst>
              <a:path w="496718" h="456648">
                <a:moveTo>
                  <a:pt x="0" y="0"/>
                </a:moveTo>
                <a:lnTo>
                  <a:pt x="496718" y="0"/>
                </a:lnTo>
                <a:lnTo>
                  <a:pt x="496718" y="456648"/>
                </a:lnTo>
                <a:lnTo>
                  <a:pt x="0" y="4566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2494" t="-205235" b="-221680"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5" name="Freeform 15"/>
          <p:cNvSpPr/>
          <p:nvPr/>
        </p:nvSpPr>
        <p:spPr>
          <a:xfrm>
            <a:off x="9333560" y="7248512"/>
            <a:ext cx="496718" cy="456648"/>
          </a:xfrm>
          <a:custGeom>
            <a:avLst/>
            <a:gdLst/>
            <a:ahLst/>
            <a:cxnLst/>
            <a:rect l="l" t="t" r="r" b="b"/>
            <a:pathLst>
              <a:path w="496718" h="456648">
                <a:moveTo>
                  <a:pt x="0" y="0"/>
                </a:moveTo>
                <a:lnTo>
                  <a:pt x="496718" y="0"/>
                </a:lnTo>
                <a:lnTo>
                  <a:pt x="496718" y="456649"/>
                </a:lnTo>
                <a:lnTo>
                  <a:pt x="0" y="4566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2494" t="-205235" b="-221680"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6" name="Freeform 16"/>
          <p:cNvSpPr/>
          <p:nvPr/>
        </p:nvSpPr>
        <p:spPr>
          <a:xfrm>
            <a:off x="11743050" y="5926294"/>
            <a:ext cx="3728087" cy="3427346"/>
          </a:xfrm>
          <a:custGeom>
            <a:avLst/>
            <a:gdLst/>
            <a:ahLst/>
            <a:cxnLst/>
            <a:rect l="l" t="t" r="r" b="b"/>
            <a:pathLst>
              <a:path w="3728087" h="3427346">
                <a:moveTo>
                  <a:pt x="0" y="0"/>
                </a:moveTo>
                <a:lnTo>
                  <a:pt x="3728087" y="0"/>
                </a:lnTo>
                <a:lnTo>
                  <a:pt x="3728087" y="3427346"/>
                </a:lnTo>
                <a:lnTo>
                  <a:pt x="0" y="34273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3000"/>
            </a:blip>
            <a:stretch>
              <a:fillRect l="-242494" t="-205235" b="-221680"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7" name="Freeform 17"/>
          <p:cNvSpPr/>
          <p:nvPr/>
        </p:nvSpPr>
        <p:spPr>
          <a:xfrm>
            <a:off x="2712146" y="1207772"/>
            <a:ext cx="3728087" cy="3427346"/>
          </a:xfrm>
          <a:custGeom>
            <a:avLst/>
            <a:gdLst/>
            <a:ahLst/>
            <a:cxnLst/>
            <a:rect l="l" t="t" r="r" b="b"/>
            <a:pathLst>
              <a:path w="3728087" h="3427346">
                <a:moveTo>
                  <a:pt x="0" y="0"/>
                </a:moveTo>
                <a:lnTo>
                  <a:pt x="3728087" y="0"/>
                </a:lnTo>
                <a:lnTo>
                  <a:pt x="3728087" y="3427346"/>
                </a:lnTo>
                <a:lnTo>
                  <a:pt x="0" y="34273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3000"/>
            </a:blip>
            <a:stretch>
              <a:fillRect l="-242494" t="-205235" b="-221680"/>
            </a:stretch>
          </a:blipFill>
        </p:spPr>
        <p:txBody>
          <a:bodyPr/>
          <a:lstStyle/>
          <a:p>
            <a:endParaRPr lang="uk-UA"/>
          </a:p>
        </p:txBody>
      </p:sp>
      <p:grpSp>
        <p:nvGrpSpPr>
          <p:cNvPr id="18" name="Group 18"/>
          <p:cNvGrpSpPr/>
          <p:nvPr/>
        </p:nvGrpSpPr>
        <p:grpSpPr>
          <a:xfrm>
            <a:off x="9144000" y="269783"/>
            <a:ext cx="8926187" cy="4873717"/>
            <a:chOff x="0" y="0"/>
            <a:chExt cx="1436448" cy="78430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36448" cy="784303"/>
            </a:xfrm>
            <a:custGeom>
              <a:avLst/>
              <a:gdLst/>
              <a:ahLst/>
              <a:cxnLst/>
              <a:rect l="l" t="t" r="r" b="b"/>
              <a:pathLst>
                <a:path w="1436448" h="784303">
                  <a:moveTo>
                    <a:pt x="19949" y="0"/>
                  </a:moveTo>
                  <a:lnTo>
                    <a:pt x="1416499" y="0"/>
                  </a:lnTo>
                  <a:cubicBezTo>
                    <a:pt x="1421790" y="0"/>
                    <a:pt x="1426864" y="2102"/>
                    <a:pt x="1430605" y="5843"/>
                  </a:cubicBezTo>
                  <a:cubicBezTo>
                    <a:pt x="1434346" y="9584"/>
                    <a:pt x="1436448" y="14658"/>
                    <a:pt x="1436448" y="19949"/>
                  </a:cubicBezTo>
                  <a:lnTo>
                    <a:pt x="1436448" y="764355"/>
                  </a:lnTo>
                  <a:cubicBezTo>
                    <a:pt x="1436448" y="775372"/>
                    <a:pt x="1427516" y="784303"/>
                    <a:pt x="1416499" y="784303"/>
                  </a:cubicBezTo>
                  <a:lnTo>
                    <a:pt x="19949" y="784303"/>
                  </a:lnTo>
                  <a:cubicBezTo>
                    <a:pt x="14658" y="784303"/>
                    <a:pt x="9584" y="782202"/>
                    <a:pt x="5843" y="778461"/>
                  </a:cubicBezTo>
                  <a:cubicBezTo>
                    <a:pt x="2102" y="774720"/>
                    <a:pt x="0" y="769646"/>
                    <a:pt x="0" y="764355"/>
                  </a:cubicBezTo>
                  <a:lnTo>
                    <a:pt x="0" y="19949"/>
                  </a:lnTo>
                  <a:cubicBezTo>
                    <a:pt x="0" y="14658"/>
                    <a:pt x="2102" y="9584"/>
                    <a:pt x="5843" y="5843"/>
                  </a:cubicBezTo>
                  <a:cubicBezTo>
                    <a:pt x="9584" y="2102"/>
                    <a:pt x="14658" y="0"/>
                    <a:pt x="19949" y="0"/>
                  </a:cubicBezTo>
                  <a:close/>
                </a:path>
              </a:pathLst>
            </a:custGeom>
            <a:blipFill>
              <a:blip r:embed="rId4"/>
              <a:stretch>
                <a:fillRect t="-18681" b="-18681"/>
              </a:stretch>
            </a:blipFill>
          </p:spPr>
          <p:txBody>
            <a:bodyPr/>
            <a:lstStyle/>
            <a:p>
              <a:endParaRPr lang="uk-UA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4303" y="269783"/>
            <a:ext cx="8723773" cy="4873717"/>
            <a:chOff x="0" y="0"/>
            <a:chExt cx="2297619" cy="12836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97619" cy="1283613"/>
            </a:xfrm>
            <a:custGeom>
              <a:avLst/>
              <a:gdLst/>
              <a:ahLst/>
              <a:cxnLst/>
              <a:rect l="l" t="t" r="r" b="b"/>
              <a:pathLst>
                <a:path w="2297619" h="1283613">
                  <a:moveTo>
                    <a:pt x="45260" y="0"/>
                  </a:moveTo>
                  <a:lnTo>
                    <a:pt x="2252359" y="0"/>
                  </a:lnTo>
                  <a:cubicBezTo>
                    <a:pt x="2277356" y="0"/>
                    <a:pt x="2297619" y="20264"/>
                    <a:pt x="2297619" y="45260"/>
                  </a:cubicBezTo>
                  <a:lnTo>
                    <a:pt x="2297619" y="1238353"/>
                  </a:lnTo>
                  <a:cubicBezTo>
                    <a:pt x="2297619" y="1250356"/>
                    <a:pt x="2292851" y="1261868"/>
                    <a:pt x="2284363" y="1270356"/>
                  </a:cubicBezTo>
                  <a:cubicBezTo>
                    <a:pt x="2275875" y="1278844"/>
                    <a:pt x="2264363" y="1283613"/>
                    <a:pt x="2252359" y="1283613"/>
                  </a:cubicBezTo>
                  <a:lnTo>
                    <a:pt x="45260" y="1283613"/>
                  </a:lnTo>
                  <a:cubicBezTo>
                    <a:pt x="20264" y="1283613"/>
                    <a:pt x="0" y="1263349"/>
                    <a:pt x="0" y="1238353"/>
                  </a:cubicBezTo>
                  <a:lnTo>
                    <a:pt x="0" y="45260"/>
                  </a:lnTo>
                  <a:cubicBezTo>
                    <a:pt x="0" y="33256"/>
                    <a:pt x="4768" y="21744"/>
                    <a:pt x="13256" y="13256"/>
                  </a:cubicBezTo>
                  <a:cubicBezTo>
                    <a:pt x="21744" y="4768"/>
                    <a:pt x="33256" y="0"/>
                    <a:pt x="4526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297619" cy="13121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  <a:p>
              <a:pPr algn="ctr">
                <a:lnSpc>
                  <a:spcPts val="1889"/>
                </a:lnSpc>
              </a:pPr>
              <a:endParaRPr/>
            </a:p>
            <a:p>
              <a:pPr algn="ctr">
                <a:lnSpc>
                  <a:spcPts val="1889"/>
                </a:lnSpc>
              </a:pPr>
              <a:endParaRPr/>
            </a:p>
            <a:p>
              <a:pPr algn="ctr">
                <a:lnSpc>
                  <a:spcPts val="1889"/>
                </a:lnSpc>
              </a:pPr>
              <a:endParaRPr/>
            </a:p>
            <a:p>
              <a:pPr algn="ctr">
                <a:lnSpc>
                  <a:spcPts val="1889"/>
                </a:lnSpc>
              </a:pPr>
              <a:endParaRPr/>
            </a:p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952608" y="346534"/>
            <a:ext cx="7306692" cy="9593931"/>
            <a:chOff x="0" y="0"/>
            <a:chExt cx="1100772" cy="14453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00772" cy="1445350"/>
            </a:xfrm>
            <a:custGeom>
              <a:avLst/>
              <a:gdLst/>
              <a:ahLst/>
              <a:cxnLst/>
              <a:rect l="l" t="t" r="r" b="b"/>
              <a:pathLst>
                <a:path w="1100772" h="1445350">
                  <a:moveTo>
                    <a:pt x="24370" y="0"/>
                  </a:moveTo>
                  <a:lnTo>
                    <a:pt x="1076402" y="0"/>
                  </a:lnTo>
                  <a:cubicBezTo>
                    <a:pt x="1082865" y="0"/>
                    <a:pt x="1089063" y="2568"/>
                    <a:pt x="1093634" y="7138"/>
                  </a:cubicBezTo>
                  <a:cubicBezTo>
                    <a:pt x="1098204" y="11708"/>
                    <a:pt x="1100772" y="17907"/>
                    <a:pt x="1100772" y="24370"/>
                  </a:cubicBezTo>
                  <a:lnTo>
                    <a:pt x="1100772" y="1420980"/>
                  </a:lnTo>
                  <a:cubicBezTo>
                    <a:pt x="1100772" y="1434439"/>
                    <a:pt x="1089861" y="1445350"/>
                    <a:pt x="1076402" y="1445350"/>
                  </a:cubicBezTo>
                  <a:lnTo>
                    <a:pt x="24370" y="1445350"/>
                  </a:lnTo>
                  <a:cubicBezTo>
                    <a:pt x="10911" y="1445350"/>
                    <a:pt x="0" y="1434439"/>
                    <a:pt x="0" y="1420980"/>
                  </a:cubicBezTo>
                  <a:lnTo>
                    <a:pt x="0" y="24370"/>
                  </a:lnTo>
                  <a:cubicBezTo>
                    <a:pt x="0" y="10911"/>
                    <a:pt x="10911" y="0"/>
                    <a:pt x="24370" y="0"/>
                  </a:cubicBezTo>
                  <a:close/>
                </a:path>
              </a:pathLst>
            </a:custGeom>
            <a:blipFill>
              <a:blip r:embed="rId2"/>
              <a:stretch>
                <a:fillRect t="-773" b="-773"/>
              </a:stretch>
            </a:blip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14303" y="5232726"/>
            <a:ext cx="8723773" cy="4814482"/>
            <a:chOff x="0" y="0"/>
            <a:chExt cx="1406397" cy="7761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06397" cy="776163"/>
            </a:xfrm>
            <a:custGeom>
              <a:avLst/>
              <a:gdLst/>
              <a:ahLst/>
              <a:cxnLst/>
              <a:rect l="l" t="t" r="r" b="b"/>
              <a:pathLst>
                <a:path w="1406397" h="776163">
                  <a:moveTo>
                    <a:pt x="20411" y="0"/>
                  </a:moveTo>
                  <a:lnTo>
                    <a:pt x="1385986" y="0"/>
                  </a:lnTo>
                  <a:cubicBezTo>
                    <a:pt x="1397258" y="0"/>
                    <a:pt x="1406397" y="9138"/>
                    <a:pt x="1406397" y="20411"/>
                  </a:cubicBezTo>
                  <a:lnTo>
                    <a:pt x="1406397" y="755752"/>
                  </a:lnTo>
                  <a:cubicBezTo>
                    <a:pt x="1406397" y="761165"/>
                    <a:pt x="1404246" y="766357"/>
                    <a:pt x="1400419" y="770185"/>
                  </a:cubicBezTo>
                  <a:cubicBezTo>
                    <a:pt x="1396591" y="774013"/>
                    <a:pt x="1391399" y="776163"/>
                    <a:pt x="1385986" y="776163"/>
                  </a:cubicBezTo>
                  <a:lnTo>
                    <a:pt x="20411" y="776163"/>
                  </a:lnTo>
                  <a:cubicBezTo>
                    <a:pt x="9138" y="776163"/>
                    <a:pt x="0" y="767025"/>
                    <a:pt x="0" y="755752"/>
                  </a:cubicBezTo>
                  <a:lnTo>
                    <a:pt x="0" y="20411"/>
                  </a:lnTo>
                  <a:cubicBezTo>
                    <a:pt x="0" y="9138"/>
                    <a:pt x="9138" y="0"/>
                    <a:pt x="20411" y="0"/>
                  </a:cubicBezTo>
                  <a:close/>
                </a:path>
              </a:pathLst>
            </a:custGeom>
            <a:blipFill>
              <a:blip r:embed="rId3"/>
              <a:stretch>
                <a:fillRect l="-9182" r="-9182"/>
              </a:stretch>
            </a:blipFill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9" name="Freeform 9"/>
          <p:cNvSpPr/>
          <p:nvPr/>
        </p:nvSpPr>
        <p:spPr>
          <a:xfrm>
            <a:off x="2680550" y="1028700"/>
            <a:ext cx="3791278" cy="3517828"/>
          </a:xfrm>
          <a:custGeom>
            <a:avLst/>
            <a:gdLst/>
            <a:ahLst/>
            <a:cxnLst/>
            <a:rect l="l" t="t" r="r" b="b"/>
            <a:pathLst>
              <a:path w="3791278" h="3517828">
                <a:moveTo>
                  <a:pt x="0" y="0"/>
                </a:moveTo>
                <a:lnTo>
                  <a:pt x="3791278" y="0"/>
                </a:lnTo>
                <a:lnTo>
                  <a:pt x="3791278" y="3517828"/>
                </a:lnTo>
                <a:lnTo>
                  <a:pt x="0" y="3517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3000"/>
            </a:blip>
            <a:stretch>
              <a:fillRect l="-328036" t="-48419" r="-58476" b="-113746"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0" name="TextBox 10"/>
          <p:cNvSpPr txBox="1"/>
          <p:nvPr/>
        </p:nvSpPr>
        <p:spPr>
          <a:xfrm>
            <a:off x="1028700" y="1712994"/>
            <a:ext cx="7846874" cy="1929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63"/>
              </a:lnSpc>
            </a:pPr>
            <a:r>
              <a:rPr lang="en-US" sz="2760">
                <a:solidFill>
                  <a:srgbClr val="000000"/>
                </a:solidFill>
                <a:latin typeface="Playfair Display 1"/>
                <a:ea typeface="Playfair Display 1"/>
                <a:cs typeface="Playfair Display 1"/>
                <a:sym typeface="Playfair Display 1"/>
              </a:rPr>
              <a:t>Спільно з Солом’янською районною державною адміністрацією, проведено поточний ремонт  понад 10ти спортивних та дитячих майданчиків.</a:t>
            </a:r>
          </a:p>
        </p:txBody>
      </p:sp>
      <p:sp>
        <p:nvSpPr>
          <p:cNvPr id="11" name="Freeform 11"/>
          <p:cNvSpPr/>
          <p:nvPr/>
        </p:nvSpPr>
        <p:spPr>
          <a:xfrm>
            <a:off x="486357" y="1814178"/>
            <a:ext cx="427600" cy="396759"/>
          </a:xfrm>
          <a:custGeom>
            <a:avLst/>
            <a:gdLst/>
            <a:ahLst/>
            <a:cxnLst/>
            <a:rect l="l" t="t" r="r" b="b"/>
            <a:pathLst>
              <a:path w="427600" h="396759">
                <a:moveTo>
                  <a:pt x="0" y="0"/>
                </a:moveTo>
                <a:lnTo>
                  <a:pt x="427600" y="0"/>
                </a:lnTo>
                <a:lnTo>
                  <a:pt x="427600" y="396759"/>
                </a:lnTo>
                <a:lnTo>
                  <a:pt x="0" y="3967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28036" t="-48419" r="-58476" b="-113746"/>
            </a:stretch>
          </a:blipFill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4303" y="269783"/>
            <a:ext cx="8723773" cy="4873717"/>
            <a:chOff x="0" y="0"/>
            <a:chExt cx="2297619" cy="12836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97619" cy="1283613"/>
            </a:xfrm>
            <a:custGeom>
              <a:avLst/>
              <a:gdLst/>
              <a:ahLst/>
              <a:cxnLst/>
              <a:rect l="l" t="t" r="r" b="b"/>
              <a:pathLst>
                <a:path w="2297619" h="1283613">
                  <a:moveTo>
                    <a:pt x="45260" y="0"/>
                  </a:moveTo>
                  <a:lnTo>
                    <a:pt x="2252359" y="0"/>
                  </a:lnTo>
                  <a:cubicBezTo>
                    <a:pt x="2277356" y="0"/>
                    <a:pt x="2297619" y="20264"/>
                    <a:pt x="2297619" y="45260"/>
                  </a:cubicBezTo>
                  <a:lnTo>
                    <a:pt x="2297619" y="1238353"/>
                  </a:lnTo>
                  <a:cubicBezTo>
                    <a:pt x="2297619" y="1250356"/>
                    <a:pt x="2292851" y="1261868"/>
                    <a:pt x="2284363" y="1270356"/>
                  </a:cubicBezTo>
                  <a:cubicBezTo>
                    <a:pt x="2275875" y="1278844"/>
                    <a:pt x="2264363" y="1283613"/>
                    <a:pt x="2252359" y="1283613"/>
                  </a:cubicBezTo>
                  <a:lnTo>
                    <a:pt x="45260" y="1283613"/>
                  </a:lnTo>
                  <a:cubicBezTo>
                    <a:pt x="20264" y="1283613"/>
                    <a:pt x="0" y="1263349"/>
                    <a:pt x="0" y="1238353"/>
                  </a:cubicBezTo>
                  <a:lnTo>
                    <a:pt x="0" y="45260"/>
                  </a:lnTo>
                  <a:cubicBezTo>
                    <a:pt x="0" y="33256"/>
                    <a:pt x="4768" y="21744"/>
                    <a:pt x="13256" y="13256"/>
                  </a:cubicBezTo>
                  <a:cubicBezTo>
                    <a:pt x="21744" y="4768"/>
                    <a:pt x="33256" y="0"/>
                    <a:pt x="45260" y="0"/>
                  </a:cubicBezTo>
                  <a:close/>
                </a:path>
              </a:pathLst>
            </a:custGeom>
            <a:solidFill>
              <a:srgbClr val="FF3131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297619" cy="13121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  <a:p>
              <a:pPr algn="ctr">
                <a:lnSpc>
                  <a:spcPts val="1889"/>
                </a:lnSpc>
              </a:pPr>
              <a:endParaRPr/>
            </a:p>
            <a:p>
              <a:pPr algn="ctr">
                <a:lnSpc>
                  <a:spcPts val="1889"/>
                </a:lnSpc>
              </a:pPr>
              <a:endParaRPr/>
            </a:p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144000" y="5232726"/>
            <a:ext cx="8926187" cy="4814482"/>
            <a:chOff x="0" y="0"/>
            <a:chExt cx="2350930" cy="12680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50930" cy="1268012"/>
            </a:xfrm>
            <a:custGeom>
              <a:avLst/>
              <a:gdLst/>
              <a:ahLst/>
              <a:cxnLst/>
              <a:rect l="l" t="t" r="r" b="b"/>
              <a:pathLst>
                <a:path w="2350930" h="1268012">
                  <a:moveTo>
                    <a:pt x="44234" y="0"/>
                  </a:moveTo>
                  <a:lnTo>
                    <a:pt x="2306696" y="0"/>
                  </a:lnTo>
                  <a:cubicBezTo>
                    <a:pt x="2331126" y="0"/>
                    <a:pt x="2350930" y="19804"/>
                    <a:pt x="2350930" y="44234"/>
                  </a:cubicBezTo>
                  <a:lnTo>
                    <a:pt x="2350930" y="1223778"/>
                  </a:lnTo>
                  <a:cubicBezTo>
                    <a:pt x="2350930" y="1235510"/>
                    <a:pt x="2346270" y="1246761"/>
                    <a:pt x="2337974" y="1255056"/>
                  </a:cubicBezTo>
                  <a:cubicBezTo>
                    <a:pt x="2329679" y="1263351"/>
                    <a:pt x="2318428" y="1268012"/>
                    <a:pt x="2306696" y="1268012"/>
                  </a:cubicBezTo>
                  <a:lnTo>
                    <a:pt x="44234" y="1268012"/>
                  </a:lnTo>
                  <a:cubicBezTo>
                    <a:pt x="32502" y="1268012"/>
                    <a:pt x="21251" y="1263351"/>
                    <a:pt x="12956" y="1255056"/>
                  </a:cubicBezTo>
                  <a:cubicBezTo>
                    <a:pt x="4660" y="1246761"/>
                    <a:pt x="0" y="1235510"/>
                    <a:pt x="0" y="1223778"/>
                  </a:cubicBezTo>
                  <a:lnTo>
                    <a:pt x="0" y="44234"/>
                  </a:lnTo>
                  <a:cubicBezTo>
                    <a:pt x="0" y="32502"/>
                    <a:pt x="4660" y="21251"/>
                    <a:pt x="12956" y="12956"/>
                  </a:cubicBezTo>
                  <a:cubicBezTo>
                    <a:pt x="21251" y="4660"/>
                    <a:pt x="32502" y="0"/>
                    <a:pt x="44234" y="0"/>
                  </a:cubicBezTo>
                  <a:close/>
                </a:path>
              </a:pathLst>
            </a:custGeom>
            <a:solidFill>
              <a:srgbClr val="FF3131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350930" cy="1296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  <a:p>
              <a:pPr algn="ctr">
                <a:lnSpc>
                  <a:spcPts val="1889"/>
                </a:lnSpc>
              </a:pPr>
              <a:endParaRPr/>
            </a:p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144000" y="269783"/>
            <a:ext cx="8926187" cy="4873717"/>
            <a:chOff x="0" y="0"/>
            <a:chExt cx="1436448" cy="7843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36448" cy="784303"/>
            </a:xfrm>
            <a:custGeom>
              <a:avLst/>
              <a:gdLst/>
              <a:ahLst/>
              <a:cxnLst/>
              <a:rect l="l" t="t" r="r" b="b"/>
              <a:pathLst>
                <a:path w="1436448" h="784303">
                  <a:moveTo>
                    <a:pt x="19949" y="0"/>
                  </a:moveTo>
                  <a:lnTo>
                    <a:pt x="1416499" y="0"/>
                  </a:lnTo>
                  <a:cubicBezTo>
                    <a:pt x="1421790" y="0"/>
                    <a:pt x="1426864" y="2102"/>
                    <a:pt x="1430605" y="5843"/>
                  </a:cubicBezTo>
                  <a:cubicBezTo>
                    <a:pt x="1434346" y="9584"/>
                    <a:pt x="1436448" y="14658"/>
                    <a:pt x="1436448" y="19949"/>
                  </a:cubicBezTo>
                  <a:lnTo>
                    <a:pt x="1436448" y="764355"/>
                  </a:lnTo>
                  <a:cubicBezTo>
                    <a:pt x="1436448" y="775372"/>
                    <a:pt x="1427516" y="784303"/>
                    <a:pt x="1416499" y="784303"/>
                  </a:cubicBezTo>
                  <a:lnTo>
                    <a:pt x="19949" y="784303"/>
                  </a:lnTo>
                  <a:cubicBezTo>
                    <a:pt x="14658" y="784303"/>
                    <a:pt x="9584" y="782202"/>
                    <a:pt x="5843" y="778461"/>
                  </a:cubicBezTo>
                  <a:cubicBezTo>
                    <a:pt x="2102" y="774720"/>
                    <a:pt x="0" y="769646"/>
                    <a:pt x="0" y="764355"/>
                  </a:cubicBezTo>
                  <a:lnTo>
                    <a:pt x="0" y="19949"/>
                  </a:lnTo>
                  <a:cubicBezTo>
                    <a:pt x="0" y="14658"/>
                    <a:pt x="2102" y="9584"/>
                    <a:pt x="5843" y="5843"/>
                  </a:cubicBezTo>
                  <a:cubicBezTo>
                    <a:pt x="9584" y="2102"/>
                    <a:pt x="14658" y="0"/>
                    <a:pt x="19949" y="0"/>
                  </a:cubicBezTo>
                  <a:close/>
                </a:path>
              </a:pathLst>
            </a:custGeom>
            <a:blipFill>
              <a:blip r:embed="rId2"/>
              <a:stretch>
                <a:fillRect t="-18452" b="-18452"/>
              </a:stretch>
            </a:blip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14303" y="5232726"/>
            <a:ext cx="8723773" cy="4814482"/>
            <a:chOff x="0" y="0"/>
            <a:chExt cx="1406397" cy="77616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06397" cy="776163"/>
            </a:xfrm>
            <a:custGeom>
              <a:avLst/>
              <a:gdLst/>
              <a:ahLst/>
              <a:cxnLst/>
              <a:rect l="l" t="t" r="r" b="b"/>
              <a:pathLst>
                <a:path w="1406397" h="776163">
                  <a:moveTo>
                    <a:pt x="20411" y="0"/>
                  </a:moveTo>
                  <a:lnTo>
                    <a:pt x="1385986" y="0"/>
                  </a:lnTo>
                  <a:cubicBezTo>
                    <a:pt x="1397258" y="0"/>
                    <a:pt x="1406397" y="9138"/>
                    <a:pt x="1406397" y="20411"/>
                  </a:cubicBezTo>
                  <a:lnTo>
                    <a:pt x="1406397" y="755752"/>
                  </a:lnTo>
                  <a:cubicBezTo>
                    <a:pt x="1406397" y="761165"/>
                    <a:pt x="1404246" y="766357"/>
                    <a:pt x="1400419" y="770185"/>
                  </a:cubicBezTo>
                  <a:cubicBezTo>
                    <a:pt x="1396591" y="774013"/>
                    <a:pt x="1391399" y="776163"/>
                    <a:pt x="1385986" y="776163"/>
                  </a:cubicBezTo>
                  <a:lnTo>
                    <a:pt x="20411" y="776163"/>
                  </a:lnTo>
                  <a:cubicBezTo>
                    <a:pt x="9138" y="776163"/>
                    <a:pt x="0" y="767025"/>
                    <a:pt x="0" y="755752"/>
                  </a:cubicBezTo>
                  <a:lnTo>
                    <a:pt x="0" y="20411"/>
                  </a:lnTo>
                  <a:cubicBezTo>
                    <a:pt x="0" y="9138"/>
                    <a:pt x="9138" y="0"/>
                    <a:pt x="20411" y="0"/>
                  </a:cubicBezTo>
                  <a:close/>
                </a:path>
              </a:pathLst>
            </a:custGeom>
            <a:blipFill>
              <a:blip r:embed="rId3"/>
              <a:stretch>
                <a:fillRect l="-16506" r="-16506" b="-11170"/>
              </a:stretch>
            </a:blipFill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28700" y="1470241"/>
            <a:ext cx="7818574" cy="2415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63"/>
              </a:lnSpc>
            </a:pPr>
            <a:r>
              <a:rPr lang="en-US" sz="2760">
                <a:solidFill>
                  <a:srgbClr val="FFFFFF"/>
                </a:solidFill>
                <a:latin typeface="Playfair Display 1"/>
                <a:ea typeface="Playfair Display 1"/>
                <a:cs typeface="Playfair Display 1"/>
                <a:sym typeface="Playfair Display 1"/>
              </a:rPr>
              <a:t>Проведення разом з активістами та представниками обслуговуючих компаній систематичних перевірок стану інженерних мереж в будинках та подальше подання адрес  в адресний перелік капітальних ремонтів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015822" y="6748707"/>
            <a:ext cx="7818574" cy="1444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63"/>
              </a:lnSpc>
            </a:pPr>
            <a:r>
              <a:rPr lang="en-US" sz="2760">
                <a:solidFill>
                  <a:srgbClr val="FFFFFF"/>
                </a:solidFill>
                <a:latin typeface="Playfair Display 1"/>
                <a:ea typeface="Playfair Display 1"/>
                <a:cs typeface="Playfair Display 1"/>
                <a:sym typeface="Playfair Display 1"/>
              </a:rPr>
              <a:t>За проханням ОСББ за адресою вул. Волинська 10 та вул. Кадетський гай 3 , було закуплено лавки для укриття</a:t>
            </a:r>
          </a:p>
        </p:txBody>
      </p:sp>
      <p:sp>
        <p:nvSpPr>
          <p:cNvPr id="14" name="Freeform 14"/>
          <p:cNvSpPr/>
          <p:nvPr/>
        </p:nvSpPr>
        <p:spPr>
          <a:xfrm>
            <a:off x="11743050" y="5926294"/>
            <a:ext cx="3728087" cy="3427346"/>
          </a:xfrm>
          <a:custGeom>
            <a:avLst/>
            <a:gdLst/>
            <a:ahLst/>
            <a:cxnLst/>
            <a:rect l="l" t="t" r="r" b="b"/>
            <a:pathLst>
              <a:path w="3728087" h="3427346">
                <a:moveTo>
                  <a:pt x="0" y="0"/>
                </a:moveTo>
                <a:lnTo>
                  <a:pt x="3728087" y="0"/>
                </a:lnTo>
                <a:lnTo>
                  <a:pt x="3728087" y="3427346"/>
                </a:lnTo>
                <a:lnTo>
                  <a:pt x="0" y="34273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3000"/>
            </a:blip>
            <a:stretch>
              <a:fillRect l="-242494" t="-205235" b="-221680"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5" name="Freeform 15"/>
          <p:cNvSpPr/>
          <p:nvPr/>
        </p:nvSpPr>
        <p:spPr>
          <a:xfrm>
            <a:off x="2712146" y="1217004"/>
            <a:ext cx="3728087" cy="3427346"/>
          </a:xfrm>
          <a:custGeom>
            <a:avLst/>
            <a:gdLst/>
            <a:ahLst/>
            <a:cxnLst/>
            <a:rect l="l" t="t" r="r" b="b"/>
            <a:pathLst>
              <a:path w="3728087" h="3427346">
                <a:moveTo>
                  <a:pt x="0" y="0"/>
                </a:moveTo>
                <a:lnTo>
                  <a:pt x="3728087" y="0"/>
                </a:lnTo>
                <a:lnTo>
                  <a:pt x="3728087" y="3427346"/>
                </a:lnTo>
                <a:lnTo>
                  <a:pt x="0" y="34273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3000"/>
            </a:blip>
            <a:stretch>
              <a:fillRect l="-242494" t="-205235" b="-221680"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6" name="Freeform 16"/>
          <p:cNvSpPr/>
          <p:nvPr/>
        </p:nvSpPr>
        <p:spPr>
          <a:xfrm>
            <a:off x="456691" y="1562479"/>
            <a:ext cx="496718" cy="456648"/>
          </a:xfrm>
          <a:custGeom>
            <a:avLst/>
            <a:gdLst/>
            <a:ahLst/>
            <a:cxnLst/>
            <a:rect l="l" t="t" r="r" b="b"/>
            <a:pathLst>
              <a:path w="496718" h="456648">
                <a:moveTo>
                  <a:pt x="0" y="0"/>
                </a:moveTo>
                <a:lnTo>
                  <a:pt x="496718" y="0"/>
                </a:lnTo>
                <a:lnTo>
                  <a:pt x="496718" y="456648"/>
                </a:lnTo>
                <a:lnTo>
                  <a:pt x="0" y="4566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42494" t="-205235" b="-221680"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7" name="Freeform 17"/>
          <p:cNvSpPr/>
          <p:nvPr/>
        </p:nvSpPr>
        <p:spPr>
          <a:xfrm>
            <a:off x="9455305" y="6851238"/>
            <a:ext cx="496718" cy="456648"/>
          </a:xfrm>
          <a:custGeom>
            <a:avLst/>
            <a:gdLst/>
            <a:ahLst/>
            <a:cxnLst/>
            <a:rect l="l" t="t" r="r" b="b"/>
            <a:pathLst>
              <a:path w="496718" h="456648">
                <a:moveTo>
                  <a:pt x="0" y="0"/>
                </a:moveTo>
                <a:lnTo>
                  <a:pt x="496718" y="0"/>
                </a:lnTo>
                <a:lnTo>
                  <a:pt x="496718" y="456649"/>
                </a:lnTo>
                <a:lnTo>
                  <a:pt x="0" y="4566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42494" t="-205235" b="-221680"/>
            </a:stretch>
          </a:blipFill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78840" y="526999"/>
            <a:ext cx="8723773" cy="2122051"/>
            <a:chOff x="0" y="0"/>
            <a:chExt cx="2297619" cy="5588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97619" cy="558894"/>
            </a:xfrm>
            <a:custGeom>
              <a:avLst/>
              <a:gdLst/>
              <a:ahLst/>
              <a:cxnLst/>
              <a:rect l="l" t="t" r="r" b="b"/>
              <a:pathLst>
                <a:path w="2297619" h="558894">
                  <a:moveTo>
                    <a:pt x="45260" y="0"/>
                  </a:moveTo>
                  <a:lnTo>
                    <a:pt x="2252359" y="0"/>
                  </a:lnTo>
                  <a:cubicBezTo>
                    <a:pt x="2277356" y="0"/>
                    <a:pt x="2297619" y="20264"/>
                    <a:pt x="2297619" y="45260"/>
                  </a:cubicBezTo>
                  <a:lnTo>
                    <a:pt x="2297619" y="513634"/>
                  </a:lnTo>
                  <a:cubicBezTo>
                    <a:pt x="2297619" y="525638"/>
                    <a:pt x="2292851" y="537150"/>
                    <a:pt x="2284363" y="545638"/>
                  </a:cubicBezTo>
                  <a:cubicBezTo>
                    <a:pt x="2275875" y="554126"/>
                    <a:pt x="2264363" y="558894"/>
                    <a:pt x="2252359" y="558894"/>
                  </a:cubicBezTo>
                  <a:lnTo>
                    <a:pt x="45260" y="558894"/>
                  </a:lnTo>
                  <a:cubicBezTo>
                    <a:pt x="20264" y="558894"/>
                    <a:pt x="0" y="538630"/>
                    <a:pt x="0" y="513634"/>
                  </a:cubicBezTo>
                  <a:lnTo>
                    <a:pt x="0" y="45260"/>
                  </a:lnTo>
                  <a:cubicBezTo>
                    <a:pt x="0" y="33256"/>
                    <a:pt x="4768" y="21744"/>
                    <a:pt x="13256" y="13256"/>
                  </a:cubicBezTo>
                  <a:cubicBezTo>
                    <a:pt x="21744" y="4768"/>
                    <a:pt x="33256" y="0"/>
                    <a:pt x="4526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297619" cy="5874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  <a:p>
              <a:pPr algn="ctr">
                <a:lnSpc>
                  <a:spcPts val="1889"/>
                </a:lnSpc>
              </a:pPr>
              <a:endParaRPr/>
            </a:p>
            <a:p>
              <a:pPr algn="ctr">
                <a:lnSpc>
                  <a:spcPts val="1889"/>
                </a:lnSpc>
              </a:pPr>
              <a:endParaRPr/>
            </a:p>
            <a:p>
              <a:pPr algn="ctr">
                <a:lnSpc>
                  <a:spcPts val="1889"/>
                </a:lnSpc>
              </a:pPr>
              <a:endParaRPr/>
            </a:p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16058" y="3237746"/>
            <a:ext cx="17855884" cy="6459399"/>
            <a:chOff x="0" y="0"/>
            <a:chExt cx="4702784" cy="17012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02784" cy="1701241"/>
            </a:xfrm>
            <a:custGeom>
              <a:avLst/>
              <a:gdLst/>
              <a:ahLst/>
              <a:cxnLst/>
              <a:rect l="l" t="t" r="r" b="b"/>
              <a:pathLst>
                <a:path w="4702784" h="1701241">
                  <a:moveTo>
                    <a:pt x="22112" y="0"/>
                  </a:moveTo>
                  <a:lnTo>
                    <a:pt x="4680672" y="0"/>
                  </a:lnTo>
                  <a:cubicBezTo>
                    <a:pt x="4692884" y="0"/>
                    <a:pt x="4702784" y="9900"/>
                    <a:pt x="4702784" y="22112"/>
                  </a:cubicBezTo>
                  <a:lnTo>
                    <a:pt x="4702784" y="1679129"/>
                  </a:lnTo>
                  <a:cubicBezTo>
                    <a:pt x="4702784" y="1691341"/>
                    <a:pt x="4692884" y="1701241"/>
                    <a:pt x="4680672" y="1701241"/>
                  </a:cubicBezTo>
                  <a:lnTo>
                    <a:pt x="22112" y="1701241"/>
                  </a:lnTo>
                  <a:cubicBezTo>
                    <a:pt x="9900" y="1701241"/>
                    <a:pt x="0" y="1691341"/>
                    <a:pt x="0" y="1679129"/>
                  </a:cubicBezTo>
                  <a:lnTo>
                    <a:pt x="0" y="22112"/>
                  </a:lnTo>
                  <a:cubicBezTo>
                    <a:pt x="0" y="9900"/>
                    <a:pt x="9900" y="0"/>
                    <a:pt x="2211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702784" cy="17298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577752" y="4259360"/>
            <a:ext cx="15132496" cy="435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5884" lvl="1" indent="-297942" algn="l">
              <a:lnSpc>
                <a:spcPts val="3863"/>
              </a:lnSpc>
              <a:buFont typeface="Arial"/>
              <a:buChar char="•"/>
            </a:pPr>
            <a:r>
              <a:rPr lang="en-US" sz="2759">
                <a:solidFill>
                  <a:srgbClr val="000000"/>
                </a:solidFill>
                <a:latin typeface="Playfair Display 1"/>
                <a:ea typeface="Playfair Display 1"/>
                <a:cs typeface="Playfair Display 1"/>
                <a:sym typeface="Playfair Display 1"/>
              </a:rPr>
              <a:t>Вул. Зелена 12 - Капітальний ремонт найпростішого укриття СЗШ №12</a:t>
            </a:r>
          </a:p>
          <a:p>
            <a:pPr algn="l">
              <a:lnSpc>
                <a:spcPts val="3863"/>
              </a:lnSpc>
            </a:pPr>
            <a:endParaRPr lang="en-US" sz="2759">
              <a:solidFill>
                <a:srgbClr val="000000"/>
              </a:solidFill>
              <a:latin typeface="Playfair Display 1"/>
              <a:ea typeface="Playfair Display 1"/>
              <a:cs typeface="Playfair Display 1"/>
              <a:sym typeface="Playfair Display 1"/>
            </a:endParaRPr>
          </a:p>
          <a:p>
            <a:pPr marL="595884" lvl="1" indent="-297942" algn="l">
              <a:lnSpc>
                <a:spcPts val="3863"/>
              </a:lnSpc>
              <a:buFont typeface="Arial"/>
              <a:buChar char="•"/>
            </a:pPr>
            <a:r>
              <a:rPr lang="en-US" sz="2759">
                <a:solidFill>
                  <a:srgbClr val="000000"/>
                </a:solidFill>
                <a:latin typeface="Playfair Display 1"/>
                <a:ea typeface="Playfair Display 1"/>
                <a:cs typeface="Playfair Display 1"/>
                <a:sym typeface="Playfair Display 1"/>
              </a:rPr>
              <a:t>Вул. Ушинського 15 - капітальний ремонт найпростішого укритття Навчально-реабілітаційного центру №17 </a:t>
            </a:r>
          </a:p>
          <a:p>
            <a:pPr algn="l">
              <a:lnSpc>
                <a:spcPts val="3863"/>
              </a:lnSpc>
            </a:pPr>
            <a:endParaRPr lang="en-US" sz="2759">
              <a:solidFill>
                <a:srgbClr val="000000"/>
              </a:solidFill>
              <a:latin typeface="Playfair Display 1"/>
              <a:ea typeface="Playfair Display 1"/>
              <a:cs typeface="Playfair Display 1"/>
              <a:sym typeface="Playfair Display 1"/>
            </a:endParaRPr>
          </a:p>
          <a:p>
            <a:pPr marL="595884" lvl="1" indent="-297942" algn="l">
              <a:lnSpc>
                <a:spcPts val="3863"/>
              </a:lnSpc>
              <a:buFont typeface="Arial"/>
              <a:buChar char="•"/>
            </a:pPr>
            <a:r>
              <a:rPr lang="en-US" sz="2759">
                <a:solidFill>
                  <a:srgbClr val="000000"/>
                </a:solidFill>
                <a:latin typeface="Playfair Display 1"/>
                <a:ea typeface="Playfair Display 1"/>
                <a:cs typeface="Playfair Display 1"/>
                <a:sym typeface="Playfair Display 1"/>
              </a:rPr>
              <a:t>Вул. Левка Мацієвича - Капітальний ремонт найпростішого укриття ДНЗ №460 “Яблунька” </a:t>
            </a:r>
          </a:p>
          <a:p>
            <a:pPr algn="l">
              <a:lnSpc>
                <a:spcPts val="3863"/>
              </a:lnSpc>
            </a:pPr>
            <a:endParaRPr lang="en-US" sz="2759">
              <a:solidFill>
                <a:srgbClr val="000000"/>
              </a:solidFill>
              <a:latin typeface="Playfair Display 1"/>
              <a:ea typeface="Playfair Display 1"/>
              <a:cs typeface="Playfair Display 1"/>
              <a:sym typeface="Playfair Display 1"/>
            </a:endParaRPr>
          </a:p>
          <a:p>
            <a:pPr marL="595884" lvl="1" indent="-297942" algn="l">
              <a:lnSpc>
                <a:spcPts val="3863"/>
              </a:lnSpc>
              <a:buFont typeface="Arial"/>
              <a:buChar char="•"/>
            </a:pPr>
            <a:r>
              <a:rPr lang="en-US" sz="2759">
                <a:solidFill>
                  <a:srgbClr val="000000"/>
                </a:solidFill>
                <a:latin typeface="Playfair Display 1"/>
                <a:ea typeface="Playfair Display 1"/>
                <a:cs typeface="Playfair Display 1"/>
                <a:sym typeface="Playfair Display 1"/>
              </a:rPr>
              <a:t>Вул. Левка Мацієвича - Капітальний ремонт харчоблоку ДНЗ №460 “Яблунька”</a:t>
            </a:r>
          </a:p>
        </p:txBody>
      </p:sp>
      <p:sp>
        <p:nvSpPr>
          <p:cNvPr id="9" name="Freeform 9"/>
          <p:cNvSpPr/>
          <p:nvPr/>
        </p:nvSpPr>
        <p:spPr>
          <a:xfrm>
            <a:off x="1739043" y="4371712"/>
            <a:ext cx="377274" cy="350063"/>
          </a:xfrm>
          <a:custGeom>
            <a:avLst/>
            <a:gdLst/>
            <a:ahLst/>
            <a:cxnLst/>
            <a:rect l="l" t="t" r="r" b="b"/>
            <a:pathLst>
              <a:path w="377274" h="350063">
                <a:moveTo>
                  <a:pt x="0" y="0"/>
                </a:moveTo>
                <a:lnTo>
                  <a:pt x="377274" y="0"/>
                </a:lnTo>
                <a:lnTo>
                  <a:pt x="377274" y="350062"/>
                </a:lnTo>
                <a:lnTo>
                  <a:pt x="0" y="3500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8036" t="-48419" r="-58476" b="-113746"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0" name="Freeform 10"/>
          <p:cNvSpPr/>
          <p:nvPr/>
        </p:nvSpPr>
        <p:spPr>
          <a:xfrm>
            <a:off x="1739043" y="8268318"/>
            <a:ext cx="377274" cy="350063"/>
          </a:xfrm>
          <a:custGeom>
            <a:avLst/>
            <a:gdLst/>
            <a:ahLst/>
            <a:cxnLst/>
            <a:rect l="l" t="t" r="r" b="b"/>
            <a:pathLst>
              <a:path w="377274" h="350063">
                <a:moveTo>
                  <a:pt x="0" y="0"/>
                </a:moveTo>
                <a:lnTo>
                  <a:pt x="377274" y="0"/>
                </a:lnTo>
                <a:lnTo>
                  <a:pt x="377274" y="350063"/>
                </a:lnTo>
                <a:lnTo>
                  <a:pt x="0" y="3500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8036" t="-48419" r="-58476" b="-113746"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1" name="Freeform 11"/>
          <p:cNvSpPr/>
          <p:nvPr/>
        </p:nvSpPr>
        <p:spPr>
          <a:xfrm>
            <a:off x="1739043" y="6807656"/>
            <a:ext cx="377274" cy="350063"/>
          </a:xfrm>
          <a:custGeom>
            <a:avLst/>
            <a:gdLst/>
            <a:ahLst/>
            <a:cxnLst/>
            <a:rect l="l" t="t" r="r" b="b"/>
            <a:pathLst>
              <a:path w="377274" h="350063">
                <a:moveTo>
                  <a:pt x="0" y="0"/>
                </a:moveTo>
                <a:lnTo>
                  <a:pt x="377274" y="0"/>
                </a:lnTo>
                <a:lnTo>
                  <a:pt x="377274" y="350063"/>
                </a:lnTo>
                <a:lnTo>
                  <a:pt x="0" y="3500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8036" t="-48419" r="-58476" b="-113746"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2" name="Freeform 12"/>
          <p:cNvSpPr/>
          <p:nvPr/>
        </p:nvSpPr>
        <p:spPr>
          <a:xfrm>
            <a:off x="1739043" y="5358404"/>
            <a:ext cx="377274" cy="350063"/>
          </a:xfrm>
          <a:custGeom>
            <a:avLst/>
            <a:gdLst/>
            <a:ahLst/>
            <a:cxnLst/>
            <a:rect l="l" t="t" r="r" b="b"/>
            <a:pathLst>
              <a:path w="377274" h="350063">
                <a:moveTo>
                  <a:pt x="0" y="0"/>
                </a:moveTo>
                <a:lnTo>
                  <a:pt x="377274" y="0"/>
                </a:lnTo>
                <a:lnTo>
                  <a:pt x="377274" y="350063"/>
                </a:lnTo>
                <a:lnTo>
                  <a:pt x="0" y="3500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8036" t="-48419" r="-58476" b="-113746"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3" name="Freeform 13"/>
          <p:cNvSpPr/>
          <p:nvPr/>
        </p:nvSpPr>
        <p:spPr>
          <a:xfrm>
            <a:off x="5600147" y="3237746"/>
            <a:ext cx="7087706" cy="6459399"/>
          </a:xfrm>
          <a:custGeom>
            <a:avLst/>
            <a:gdLst/>
            <a:ahLst/>
            <a:cxnLst/>
            <a:rect l="l" t="t" r="r" b="b"/>
            <a:pathLst>
              <a:path w="7087706" h="6459399">
                <a:moveTo>
                  <a:pt x="0" y="0"/>
                </a:moveTo>
                <a:lnTo>
                  <a:pt x="7087706" y="0"/>
                </a:lnTo>
                <a:lnTo>
                  <a:pt x="7087706" y="6459399"/>
                </a:lnTo>
                <a:lnTo>
                  <a:pt x="0" y="64593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3000"/>
            </a:blip>
            <a:stretch>
              <a:fillRect l="-328036" t="-49296" r="-58476" b="-117621"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4" name="TextBox 14"/>
          <p:cNvSpPr txBox="1"/>
          <p:nvPr/>
        </p:nvSpPr>
        <p:spPr>
          <a:xfrm>
            <a:off x="5213352" y="728934"/>
            <a:ext cx="8454748" cy="2073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8"/>
              </a:lnSpc>
            </a:pPr>
            <a:r>
              <a:rPr lang="en-US" sz="2984">
                <a:solidFill>
                  <a:srgbClr val="000000"/>
                </a:solidFill>
                <a:latin typeface="Playfair Display 1"/>
                <a:ea typeface="Playfair Display 1"/>
                <a:cs typeface="Playfair Display 1"/>
                <a:sym typeface="Playfair Display 1"/>
              </a:rPr>
              <a:t>За моєю ініціативою в адресний перелік капітальних ремонтів на 2024 рік було влкючено такі адреси:</a:t>
            </a:r>
          </a:p>
          <a:p>
            <a:pPr algn="ctr">
              <a:lnSpc>
                <a:spcPts val="4178"/>
              </a:lnSpc>
            </a:pPr>
            <a:endParaRPr lang="en-US" sz="2984">
              <a:solidFill>
                <a:srgbClr val="000000"/>
              </a:solidFill>
              <a:latin typeface="Playfair Display 1"/>
              <a:ea typeface="Playfair Display 1"/>
              <a:cs typeface="Playfair Display 1"/>
              <a:sym typeface="Playfair Display 1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299</Words>
  <Application>Microsoft Office PowerPoint</Application>
  <PresentationFormat>Довільний</PresentationFormat>
  <Paragraphs>55</Paragraphs>
  <Slides>11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11</vt:i4>
      </vt:variant>
    </vt:vector>
  </HeadingPairs>
  <TitlesOfParts>
    <vt:vector size="18" baseType="lpstr">
      <vt:lpstr>Playfair Display 2 Bold</vt:lpstr>
      <vt:lpstr>Arial</vt:lpstr>
      <vt:lpstr>Montserrat</vt:lpstr>
      <vt:lpstr>Playfair Display 1 Bold</vt:lpstr>
      <vt:lpstr>Playfair Display 1</vt:lpstr>
      <vt:lpstr>Calibri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Річний звіт</dc:title>
  <dc:creator>Cеменюк Марія Ігорівна</dc:creator>
  <cp:lastModifiedBy>Cеменюк Марія Ігорівна</cp:lastModifiedBy>
  <cp:revision>1</cp:revision>
  <dcterms:created xsi:type="dcterms:W3CDTF">2006-08-16T00:00:00Z</dcterms:created>
  <dcterms:modified xsi:type="dcterms:W3CDTF">2025-02-05T07:44:29Z</dcterms:modified>
  <dc:identifier>DAGXwTmjPi8</dc:identifier>
</cp:coreProperties>
</file>