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8" r:id="rId3"/>
    <p:sldId id="267" r:id="rId4"/>
    <p:sldId id="256" r:id="rId5"/>
    <p:sldId id="262" r:id="rId6"/>
    <p:sldId id="259" r:id="rId7"/>
    <p:sldId id="258" r:id="rId8"/>
    <p:sldId id="261" r:id="rId9"/>
    <p:sldId id="260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82" d="100"/>
          <a:sy n="82" d="100"/>
        </p:scale>
        <p:origin x="893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51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283420080964453E-2"/>
          <c:y val="0"/>
          <c:w val="0.9337165365328764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Загальний фонд - 2 631 851,61 тис.грн</c:v>
                </c:pt>
              </c:strCache>
            </c:strRef>
          </c:tx>
          <c:dPt>
            <c:idx val="0"/>
            <c:bubble3D val="0"/>
            <c:explosion val="12"/>
            <c:extLst>
              <c:ext xmlns:c16="http://schemas.microsoft.com/office/drawing/2014/chart" uri="{C3380CC4-5D6E-409C-BE32-E72D297353CC}">
                <c16:uniqueId val="{00000000-A210-42F1-964E-1DA47F08101B}"/>
              </c:ext>
            </c:extLst>
          </c:dPt>
          <c:dPt>
            <c:idx val="1"/>
            <c:bubble3D val="0"/>
            <c:explosion val="16"/>
            <c:extLst>
              <c:ext xmlns:c16="http://schemas.microsoft.com/office/drawing/2014/chart" uri="{C3380CC4-5D6E-409C-BE32-E72D297353CC}">
                <c16:uniqueId val="{00000001-A210-42F1-964E-1DA47F08101B}"/>
              </c:ext>
            </c:extLst>
          </c:dPt>
          <c:dPt>
            <c:idx val="2"/>
            <c:bubble3D val="0"/>
            <c:explosion val="30"/>
            <c:extLst>
              <c:ext xmlns:c16="http://schemas.microsoft.com/office/drawing/2014/chart" uri="{C3380CC4-5D6E-409C-BE32-E72D297353CC}">
                <c16:uniqueId val="{00000002-A210-42F1-964E-1DA47F08101B}"/>
              </c:ext>
            </c:extLst>
          </c:dPt>
          <c:dPt>
            <c:idx val="3"/>
            <c:bubble3D val="0"/>
            <c:explosion val="35"/>
            <c:extLst>
              <c:ext xmlns:c16="http://schemas.microsoft.com/office/drawing/2014/chart" uri="{C3380CC4-5D6E-409C-BE32-E72D297353CC}">
                <c16:uniqueId val="{00000003-A210-42F1-964E-1DA47F08101B}"/>
              </c:ext>
            </c:extLst>
          </c:dPt>
          <c:dPt>
            <c:idx val="4"/>
            <c:bubble3D val="0"/>
            <c:explosion val="27"/>
            <c:extLst>
              <c:ext xmlns:c16="http://schemas.microsoft.com/office/drawing/2014/chart" uri="{C3380CC4-5D6E-409C-BE32-E72D297353CC}">
                <c16:uniqueId val="{00000004-A210-42F1-964E-1DA47F08101B}"/>
              </c:ext>
            </c:extLst>
          </c:dPt>
          <c:dLbls>
            <c:dLbl>
              <c:idx val="0"/>
              <c:layout>
                <c:manualLayout>
                  <c:x val="-0.18113061079229509"/>
                  <c:y val="-4.5239482933707325E-4"/>
                </c:manualLayout>
              </c:layout>
              <c:tx>
                <c:rich>
                  <a:bodyPr/>
                  <a:lstStyle/>
                  <a:p>
                    <a:pPr>
                      <a:defRPr sz="1200" baseline="0"/>
                    </a:pPr>
                    <a:r>
                      <a:rPr lang="en-US" sz="1100" dirty="0"/>
                      <a:t>2 108 283,772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A210-42F1-964E-1DA47F08101B}"/>
                </c:ext>
              </c:extLst>
            </c:dLbl>
            <c:dLbl>
              <c:idx val="1"/>
              <c:layout>
                <c:manualLayout>
                  <c:x val="-5.7242480741822421E-2"/>
                  <c:y val="1.3094936761274214E-2"/>
                </c:manualLayout>
              </c:layout>
              <c:spPr/>
              <c:txPr>
                <a:bodyPr/>
                <a:lstStyle/>
                <a:p>
                  <a:pPr>
                    <a:defRPr sz="12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10-42F1-964E-1DA47F08101B}"/>
                </c:ext>
              </c:extLst>
            </c:dLbl>
            <c:dLbl>
              <c:idx val="2"/>
              <c:layout>
                <c:manualLayout>
                  <c:x val="-6.307782573497181E-2"/>
                  <c:y val="-9.0780615792200745E-2"/>
                </c:manualLayout>
              </c:layout>
              <c:spPr/>
              <c:txPr>
                <a:bodyPr/>
                <a:lstStyle/>
                <a:p>
                  <a:pPr>
                    <a:defRPr sz="12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10-42F1-964E-1DA47F08101B}"/>
                </c:ext>
              </c:extLst>
            </c:dLbl>
            <c:dLbl>
              <c:idx val="3"/>
              <c:layout>
                <c:manualLayout>
                  <c:x val="8.1841496507851802E-2"/>
                  <c:y val="-5.907967875513162E-2"/>
                </c:manualLayout>
              </c:layout>
              <c:spPr/>
              <c:txPr>
                <a:bodyPr/>
                <a:lstStyle/>
                <a:p>
                  <a:pPr>
                    <a:defRPr sz="12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10-42F1-964E-1DA47F08101B}"/>
                </c:ext>
              </c:extLst>
            </c:dLbl>
            <c:dLbl>
              <c:idx val="4"/>
              <c:layout>
                <c:manualLayout>
                  <c:x val="0.14278435159923547"/>
                  <c:y val="-7.1706381625826071E-2"/>
                </c:manualLayout>
              </c:layout>
              <c:spPr/>
              <c:txPr>
                <a:bodyPr/>
                <a:lstStyle/>
                <a:p>
                  <a:pPr>
                    <a:defRPr sz="1200" baseline="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10-42F1-964E-1DA47F08101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заробітна плата з нарахуваннями - 2 108 283,772 тис.грн.</c:v>
                </c:pt>
                <c:pt idx="1">
                  <c:v>житлово-комунальне господарство - 79 805,360 тис.грн</c:v>
                </c:pt>
                <c:pt idx="2">
                  <c:v>громадський бюджет - 6 067,936 тис.грн.</c:v>
                </c:pt>
                <c:pt idx="3">
                  <c:v>тепло-енергоносії - 151 027,805 тис.грн</c:v>
                </c:pt>
                <c:pt idx="4">
                  <c:v>інші видатки на утримання - 286 666,737 тис.грн</c:v>
                </c:pt>
              </c:strCache>
            </c:strRef>
          </c:cat>
          <c:val>
            <c:numRef>
              <c:f>Лист1!$B$2:$B$6</c:f>
              <c:numCache>
                <c:formatCode>#,##0.000</c:formatCode>
                <c:ptCount val="5"/>
                <c:pt idx="0">
                  <c:v>2108283.7719999999</c:v>
                </c:pt>
                <c:pt idx="1">
                  <c:v>79805.36</c:v>
                </c:pt>
                <c:pt idx="2">
                  <c:v>6067.9359999999997</c:v>
                </c:pt>
                <c:pt idx="3">
                  <c:v>151027.80499999993</c:v>
                </c:pt>
                <c:pt idx="4">
                  <c:v>286666.73700000002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210-42F1-964E-1DA47F081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 b="1" baseline="0"/>
            </a:pPr>
            <a:endParaRPr lang="ru-RU"/>
          </a:p>
        </c:txPr>
      </c:legendEntry>
      <c:layout>
        <c:manualLayout>
          <c:xMode val="edge"/>
          <c:yMode val="edge"/>
          <c:x val="0"/>
          <c:y val="0.62595935063844343"/>
          <c:w val="1"/>
          <c:h val="0.37339434830965973"/>
        </c:manualLayout>
      </c:layout>
      <c:overlay val="0"/>
      <c:txPr>
        <a:bodyPr/>
        <a:lstStyle/>
        <a:p>
          <a:pPr>
            <a:defRPr sz="1400" b="1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495938440722892E-2"/>
          <c:y val="5.3389699226368798E-2"/>
          <c:w val="0.75116036355074689"/>
          <c:h val="0.551725225603553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Спеціальний фонд - 402 040,626 тис.грн</c:v>
                </c:pt>
              </c:strCache>
            </c:strRef>
          </c:tx>
          <c:dPt>
            <c:idx val="0"/>
            <c:bubble3D val="0"/>
            <c:explosion val="10"/>
            <c:extLst>
              <c:ext xmlns:c16="http://schemas.microsoft.com/office/drawing/2014/chart" uri="{C3380CC4-5D6E-409C-BE32-E72D297353CC}">
                <c16:uniqueId val="{00000000-E775-4BC8-A074-2CB395B343FF}"/>
              </c:ext>
            </c:extLst>
          </c:dPt>
          <c:dPt>
            <c:idx val="1"/>
            <c:bubble3D val="0"/>
            <c:explosion val="14"/>
            <c:extLst>
              <c:ext xmlns:c16="http://schemas.microsoft.com/office/drawing/2014/chart" uri="{C3380CC4-5D6E-409C-BE32-E72D297353CC}">
                <c16:uniqueId val="{00000001-E775-4BC8-A074-2CB395B343FF}"/>
              </c:ext>
            </c:extLst>
          </c:dPt>
          <c:dPt>
            <c:idx val="2"/>
            <c:bubble3D val="0"/>
            <c:explosion val="16"/>
            <c:extLst>
              <c:ext xmlns:c16="http://schemas.microsoft.com/office/drawing/2014/chart" uri="{C3380CC4-5D6E-409C-BE32-E72D297353CC}">
                <c16:uniqueId val="{00000002-E775-4BC8-A074-2CB395B343FF}"/>
              </c:ext>
            </c:extLst>
          </c:dPt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E775-4BC8-A074-2CB395B343FF}"/>
              </c:ext>
            </c:extLst>
          </c:dPt>
          <c:dPt>
            <c:idx val="4"/>
            <c:bubble3D val="0"/>
            <c:explosion val="13"/>
            <c:extLst>
              <c:ext xmlns:c16="http://schemas.microsoft.com/office/drawing/2014/chart" uri="{C3380CC4-5D6E-409C-BE32-E72D297353CC}">
                <c16:uniqueId val="{00000004-E775-4BC8-A074-2CB395B343FF}"/>
              </c:ext>
            </c:extLst>
          </c:dPt>
          <c:dPt>
            <c:idx val="5"/>
            <c:bubble3D val="0"/>
            <c:explosion val="18"/>
            <c:extLst>
              <c:ext xmlns:c16="http://schemas.microsoft.com/office/drawing/2014/chart" uri="{C3380CC4-5D6E-409C-BE32-E72D297353CC}">
                <c16:uniqueId val="{00000005-6976-4FF0-9348-F0A0A2726212}"/>
              </c:ext>
            </c:extLst>
          </c:dPt>
          <c:dLbls>
            <c:dLbl>
              <c:idx val="0"/>
              <c:layout>
                <c:manualLayout>
                  <c:x val="-0.14524382894958468"/>
                  <c:y val="-8.03158516346325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87 925,3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775-4BC8-A074-2CB395B343FF}"/>
                </c:ext>
              </c:extLst>
            </c:dLbl>
            <c:dLbl>
              <c:idx val="1"/>
              <c:layout>
                <c:manualLayout>
                  <c:x val="-1.6244860230865681E-3"/>
                  <c:y val="-8.443984060770644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13 639,831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775-4BC8-A074-2CB395B343FF}"/>
                </c:ext>
              </c:extLst>
            </c:dLbl>
            <c:dLbl>
              <c:idx val="2"/>
              <c:layout>
                <c:manualLayout>
                  <c:x val="-0.29572369372185198"/>
                  <c:y val="5.271920052659308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133 076,716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775-4BC8-A074-2CB395B343FF}"/>
                </c:ext>
              </c:extLst>
            </c:dLbl>
            <c:dLbl>
              <c:idx val="3"/>
              <c:layout>
                <c:manualLayout>
                  <c:x val="-2.1880878980266197E-3"/>
                  <c:y val="-8.374150585548269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146 790,1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775-4BC8-A074-2CB395B343FF}"/>
                </c:ext>
              </c:extLst>
            </c:dLbl>
            <c:dLbl>
              <c:idx val="4"/>
              <c:layout>
                <c:manualLayout>
                  <c:x val="-8.1130444001701815E-2"/>
                  <c:y val="-3.78946110809806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10 608,679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E775-4BC8-A074-2CB395B343FF}"/>
                </c:ext>
              </c:extLst>
            </c:dLbl>
            <c:dLbl>
              <c:idx val="5"/>
              <c:layout>
                <c:manualLayout>
                  <c:x val="4.2610344113825555E-2"/>
                  <c:y val="-3.344195899474602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10 000,0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976-4FF0-9348-F0A0A27262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капітальне будівництво - 87 925,3 тис.грн</c:v>
                </c:pt>
                <c:pt idx="1">
                  <c:v>придбання обладнання - 13 639,831 тис.грн</c:v>
                </c:pt>
                <c:pt idx="2">
                  <c:v>капітальний ремонт - 133 076,716</c:v>
                </c:pt>
                <c:pt idx="3">
                  <c:v>власні надходження - 146 790,1 тис.грн</c:v>
                </c:pt>
                <c:pt idx="4">
                  <c:v>громадський бюджет - 10 608,679 тис.грн</c:v>
                </c:pt>
                <c:pt idx="5">
                  <c:v>цільові фонди - 10 000,0 тис.грн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87925.3</c:v>
                </c:pt>
                <c:pt idx="1">
                  <c:v>13639.831</c:v>
                </c:pt>
                <c:pt idx="2">
                  <c:v>133076.71600000001</c:v>
                </c:pt>
                <c:pt idx="3">
                  <c:v>146790.1</c:v>
                </c:pt>
                <c:pt idx="4">
                  <c:v>10608.679</c:v>
                </c:pt>
                <c:pt idx="5" formatCode="0.0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75-4BC8-A074-2CB395B34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2982578368427684E-2"/>
          <c:y val="0.5744272422706872"/>
          <c:w val="0.98416957991007159"/>
          <c:h val="0.42540683296471543"/>
        </c:manualLayout>
      </c:layout>
      <c:overlay val="0"/>
      <c:txPr>
        <a:bodyPr/>
        <a:lstStyle/>
        <a:p>
          <a:pPr>
            <a:defRPr sz="1400" b="1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75356642799971E-2"/>
          <c:y val="0.13702479816650001"/>
          <c:w val="0.51401256332511547"/>
          <c:h val="0.84105741252731725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4096768"/>
        <c:axId val="83653760"/>
        <c:axId val="0"/>
      </c:bar3DChart>
      <c:dateAx>
        <c:axId val="94096768"/>
        <c:scaling>
          <c:orientation val="minMax"/>
        </c:scaling>
        <c:delete val="1"/>
        <c:axPos val="b"/>
        <c:majorTickMark val="in"/>
        <c:minorTickMark val="none"/>
        <c:tickLblPos val="none"/>
        <c:crossAx val="83653760"/>
        <c:crosses val="autoZero"/>
        <c:auto val="0"/>
        <c:lblOffset val="100"/>
        <c:baseTimeUnit val="days"/>
        <c:majorUnit val="1000000"/>
      </c:dateAx>
      <c:valAx>
        <c:axId val="83653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096768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0.5446907244794984"/>
          <c:y val="0.29147854829517206"/>
          <c:w val="0.33695620952556488"/>
          <c:h val="0.7085214517048297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3074833112075021E-2"/>
          <c:w val="0.9464231816959805"/>
          <c:h val="0.764015460531241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заробітна плата 13 555,3 тис.грн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13555.3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DC-47F6-A77F-29951884FB7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енергоносії  644,4 тис.грн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644.4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DC-47F6-A77F-29951884FB7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інші статті видатків 1 371,763 тис.грн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1371.7629999999999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DC-47F6-A77F-29951884FB7A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громадський бюджет 178,406 тис.грн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178.40600000000001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DC-47F6-A77F-29951884FB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94064000"/>
        <c:axId val="101590144"/>
        <c:axId val="0"/>
      </c:bar3DChart>
      <c:catAx>
        <c:axId val="9406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1590144"/>
        <c:crosses val="autoZero"/>
        <c:auto val="1"/>
        <c:lblAlgn val="ctr"/>
        <c:lblOffset val="100"/>
        <c:noMultiLvlLbl val="0"/>
      </c:catAx>
      <c:valAx>
        <c:axId val="101590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064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420561999329602"/>
          <c:y val="0.33643844929120553"/>
          <c:w val="0.70378245206767864"/>
          <c:h val="0.19685232138901118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.21727695799576144"/>
          <c:w val="0.9464231816959805"/>
          <c:h val="0.68904943101727678"/>
        </c:manualLayout>
      </c:layout>
      <c:bar3DChart>
        <c:barDir val="col"/>
        <c:grouping val="clustered"/>
        <c:varyColors val="0"/>
        <c:ser>
          <c:idx val="4"/>
          <c:order val="2"/>
          <c:tx>
            <c:strRef>
              <c:f>Лист1!$B$1</c:f>
              <c:strCache>
                <c:ptCount val="1"/>
                <c:pt idx="0">
                  <c:v>власні надходження 3 150,5 тис.грн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3150.5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5D-4879-AF71-DD1733E81B3C}"/>
            </c:ext>
          </c:extLst>
        </c:ser>
        <c:ser>
          <c:idx val="5"/>
          <c:order val="3"/>
          <c:tx>
            <c:strRef>
              <c:f>Лист1!$C$1</c:f>
              <c:strCache>
                <c:ptCount val="1"/>
                <c:pt idx="0">
                  <c:v>громадський бюджет 498,790 тис.грн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498.789999999999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5D-4879-AF71-DD1733E81B3C}"/>
            </c:ext>
          </c:extLst>
        </c:ser>
        <c:ser>
          <c:idx val="2"/>
          <c:order val="0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205D-4879-AF71-DD1733E81B3C}"/>
            </c:ext>
          </c:extLst>
        </c:ser>
        <c:ser>
          <c:idx val="3"/>
          <c:order val="1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3-205D-4879-AF71-DD1733E81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1612928"/>
        <c:axId val="101627008"/>
        <c:axId val="0"/>
      </c:bar3DChart>
      <c:catAx>
        <c:axId val="101612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1627008"/>
        <c:crosses val="autoZero"/>
        <c:auto val="1"/>
        <c:lblAlgn val="ctr"/>
        <c:lblOffset val="100"/>
        <c:noMultiLvlLbl val="0"/>
      </c:catAx>
      <c:valAx>
        <c:axId val="1016270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12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7176771101937828"/>
          <c:y val="0.45470070677943236"/>
          <c:w val="0.62823228898062256"/>
          <c:h val="0.14523740697553278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1692928"/>
        <c:axId val="101694464"/>
        <c:axId val="0"/>
      </c:bar3DChart>
      <c:catAx>
        <c:axId val="101692928"/>
        <c:scaling>
          <c:orientation val="minMax"/>
        </c:scaling>
        <c:delete val="1"/>
        <c:axPos val="b"/>
        <c:majorTickMark val="out"/>
        <c:minorTickMark val="none"/>
        <c:tickLblPos val="none"/>
        <c:crossAx val="101694464"/>
        <c:crosses val="autoZero"/>
        <c:auto val="1"/>
        <c:lblAlgn val="ctr"/>
        <c:lblOffset val="100"/>
        <c:noMultiLvlLbl val="0"/>
      </c:catAx>
      <c:valAx>
        <c:axId val="1016944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1692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040305118110226"/>
          <c:y val="0.16684767055193261"/>
          <c:w val="1.2500000000000001E-2"/>
          <c:h val="7.4073555623990969E-3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798827219014842E-2"/>
          <c:y val="0.22236998049590889"/>
          <c:w val="0.54536181401000972"/>
          <c:h val="0.77445536576187402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3B7EB8-AD62-41B2-952F-D739AC7D22F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C3F5F3-445A-4691-A70B-D52AF096C3F2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Видатки загального фонду</a:t>
          </a:r>
        </a:p>
      </dgm:t>
    </dgm:pt>
    <dgm:pt modelId="{813F4CE0-5294-403F-9103-E8E9D341AB14}" type="parTrans" cxnId="{D646684F-A48A-4A4C-8261-26489CE39D26}">
      <dgm:prSet/>
      <dgm:spPr/>
      <dgm:t>
        <a:bodyPr/>
        <a:lstStyle/>
        <a:p>
          <a:endParaRPr lang="ru-RU"/>
        </a:p>
      </dgm:t>
    </dgm:pt>
    <dgm:pt modelId="{57819818-6613-4F78-83EB-444E84288720}" type="sibTrans" cxnId="{D646684F-A48A-4A4C-8261-26489CE39D26}">
      <dgm:prSet/>
      <dgm:spPr/>
      <dgm:t>
        <a:bodyPr/>
        <a:lstStyle/>
        <a:p>
          <a:endParaRPr lang="ru-RU"/>
        </a:p>
      </dgm:t>
    </dgm:pt>
    <dgm:pt modelId="{9B98A1AF-C317-4F6C-981A-64E0282A692E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uk-UA" sz="1600" b="1" dirty="0">
              <a:latin typeface="Times New Roman" pitchFamily="18" charset="0"/>
              <a:cs typeface="Times New Roman" pitchFamily="18" charset="0"/>
            </a:rPr>
            <a:t>124 342,9 </a:t>
          </a:r>
          <a:r>
            <a:rPr lang="uk-UA" sz="1600" dirty="0">
              <a:latin typeface="Times New Roman" pitchFamily="18" charset="0"/>
              <a:cs typeface="Times New Roman" pitchFamily="18" charset="0"/>
            </a:rPr>
            <a:t>тис.грн – заробітна плата з нарахуваннями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B40CD8A-C05D-49D7-81FB-B1285ECC2A34}" type="parTrans" cxnId="{736018D4-AC7A-449F-85D6-1647B7FD2BF0}">
      <dgm:prSet/>
      <dgm:spPr/>
      <dgm:t>
        <a:bodyPr/>
        <a:lstStyle/>
        <a:p>
          <a:endParaRPr lang="ru-RU"/>
        </a:p>
      </dgm:t>
    </dgm:pt>
    <dgm:pt modelId="{2C2D601A-9596-4DB4-AAEE-D72ED0789ECA}" type="sibTrans" cxnId="{736018D4-AC7A-449F-85D6-1647B7FD2BF0}">
      <dgm:prSet/>
      <dgm:spPr/>
      <dgm:t>
        <a:bodyPr/>
        <a:lstStyle/>
        <a:p>
          <a:endParaRPr lang="ru-RU"/>
        </a:p>
      </dgm:t>
    </dgm:pt>
    <dgm:pt modelId="{0A4A669D-EC62-44EA-BFCA-2D080A62F9AF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uk-UA" sz="1600" b="1" dirty="0">
              <a:latin typeface="Times New Roman" pitchFamily="18" charset="0"/>
              <a:cs typeface="Times New Roman" pitchFamily="18" charset="0"/>
            </a:rPr>
            <a:t>3 294,3 </a:t>
          </a:r>
          <a:r>
            <a:rPr lang="uk-UA" sz="1600" dirty="0" err="1"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1600" dirty="0">
              <a:latin typeface="Times New Roman" pitchFamily="18" charset="0"/>
              <a:cs typeface="Times New Roman" pitchFamily="18" charset="0"/>
            </a:rPr>
            <a:t> –оплата </a:t>
          </a:r>
          <a:r>
            <a:rPr lang="uk-UA" sz="1600" dirty="0" err="1">
              <a:latin typeface="Times New Roman" pitchFamily="18" charset="0"/>
              <a:cs typeface="Times New Roman" pitchFamily="18" charset="0"/>
            </a:rPr>
            <a:t>теплоенергоносіїв</a:t>
          </a:r>
          <a:r>
            <a:rPr lang="uk-UA" sz="1600" dirty="0">
              <a:latin typeface="Times New Roman" pitchFamily="18" charset="0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0A1CA20-417F-4EED-8792-5F02AB2F4C3D}" type="parTrans" cxnId="{4DBDA401-94DD-4651-9E05-BD4DF22C6294}">
      <dgm:prSet/>
      <dgm:spPr/>
      <dgm:t>
        <a:bodyPr/>
        <a:lstStyle/>
        <a:p>
          <a:endParaRPr lang="ru-RU"/>
        </a:p>
      </dgm:t>
    </dgm:pt>
    <dgm:pt modelId="{702D3AA4-3140-4DB3-8252-6ACE32F56E2A}" type="sibTrans" cxnId="{4DBDA401-94DD-4651-9E05-BD4DF22C6294}">
      <dgm:prSet/>
      <dgm:spPr/>
      <dgm:t>
        <a:bodyPr/>
        <a:lstStyle/>
        <a:p>
          <a:endParaRPr lang="ru-RU"/>
        </a:p>
      </dgm:t>
    </dgm:pt>
    <dgm:pt modelId="{40FC2814-7304-4F9B-B1B2-CA86048F08F0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uk-UA" sz="1600" b="1" dirty="0">
              <a:latin typeface="Times New Roman" pitchFamily="18" charset="0"/>
              <a:cs typeface="Times New Roman" pitchFamily="18" charset="0"/>
            </a:rPr>
            <a:t>8 869,1 </a:t>
          </a:r>
          <a:r>
            <a:rPr lang="uk-UA" sz="1600" dirty="0">
              <a:latin typeface="Times New Roman" pitchFamily="18" charset="0"/>
              <a:cs typeface="Times New Roman" pitchFamily="18" charset="0"/>
            </a:rPr>
            <a:t>тис.грн – інші видатки на поточне утримання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0B29052-5109-493A-9CDF-8B057BD72F6F}" type="parTrans" cxnId="{9BB47370-D158-4B15-973C-36DE1BD65C29}">
      <dgm:prSet/>
      <dgm:spPr/>
      <dgm:t>
        <a:bodyPr/>
        <a:lstStyle/>
        <a:p>
          <a:endParaRPr lang="ru-RU"/>
        </a:p>
      </dgm:t>
    </dgm:pt>
    <dgm:pt modelId="{034D0511-3F96-4605-8369-94921A33F93C}" type="sibTrans" cxnId="{9BB47370-D158-4B15-973C-36DE1BD65C29}">
      <dgm:prSet/>
      <dgm:spPr/>
      <dgm:t>
        <a:bodyPr/>
        <a:lstStyle/>
        <a:p>
          <a:endParaRPr lang="ru-RU"/>
        </a:p>
      </dgm:t>
    </dgm:pt>
    <dgm:pt modelId="{0994DF42-938E-4060-8158-6D5DA20C941A}" type="pres">
      <dgm:prSet presAssocID="{953B7EB8-AD62-41B2-952F-D739AC7D22F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32C4A26-8BED-46AA-B2DB-406B98C565C2}" type="pres">
      <dgm:prSet presAssocID="{BAC3F5F3-445A-4691-A70B-D52AF096C3F2}" presName="root" presStyleCnt="0"/>
      <dgm:spPr/>
    </dgm:pt>
    <dgm:pt modelId="{6E3E89F4-8E40-4569-B228-2FE0621C4E51}" type="pres">
      <dgm:prSet presAssocID="{BAC3F5F3-445A-4691-A70B-D52AF096C3F2}" presName="rootComposite" presStyleCnt="0"/>
      <dgm:spPr/>
    </dgm:pt>
    <dgm:pt modelId="{BD423F3D-1EAC-425D-8DA9-3568CD0484D5}" type="pres">
      <dgm:prSet presAssocID="{BAC3F5F3-445A-4691-A70B-D52AF096C3F2}" presName="rootText" presStyleLbl="node1" presStyleIdx="0" presStyleCnt="1" custScaleX="527936" custScaleY="52496" custLinFactNeighborX="-290" custLinFactNeighborY="494"/>
      <dgm:spPr/>
    </dgm:pt>
    <dgm:pt modelId="{07BA6065-F26D-4504-BCF3-DDF8F3467B3E}" type="pres">
      <dgm:prSet presAssocID="{BAC3F5F3-445A-4691-A70B-D52AF096C3F2}" presName="rootConnector" presStyleLbl="node1" presStyleIdx="0" presStyleCnt="1"/>
      <dgm:spPr/>
    </dgm:pt>
    <dgm:pt modelId="{F8914322-D5EA-4E56-9A14-357AB4CCEF0D}" type="pres">
      <dgm:prSet presAssocID="{BAC3F5F3-445A-4691-A70B-D52AF096C3F2}" presName="childShape" presStyleCnt="0"/>
      <dgm:spPr/>
    </dgm:pt>
    <dgm:pt modelId="{78A268F3-251F-40B6-8A8C-60143A18B379}" type="pres">
      <dgm:prSet presAssocID="{BB40CD8A-C05D-49D7-81FB-B1285ECC2A34}" presName="Name13" presStyleLbl="parChTrans1D2" presStyleIdx="0" presStyleCnt="3"/>
      <dgm:spPr/>
    </dgm:pt>
    <dgm:pt modelId="{031D8D6F-151C-47A2-B90D-7EEA406FB482}" type="pres">
      <dgm:prSet presAssocID="{9B98A1AF-C317-4F6C-981A-64E0282A692E}" presName="childText" presStyleLbl="bgAcc1" presStyleIdx="0" presStyleCnt="3" custScaleX="490768" custScaleY="65805" custLinFactNeighborX="-8476" custLinFactNeighborY="-5315">
        <dgm:presLayoutVars>
          <dgm:bulletEnabled val="1"/>
        </dgm:presLayoutVars>
      </dgm:prSet>
      <dgm:spPr/>
    </dgm:pt>
    <dgm:pt modelId="{6DA51B5B-73D2-4440-B389-854D0669CBA1}" type="pres">
      <dgm:prSet presAssocID="{50A1CA20-417F-4EED-8792-5F02AB2F4C3D}" presName="Name13" presStyleLbl="parChTrans1D2" presStyleIdx="1" presStyleCnt="3"/>
      <dgm:spPr/>
    </dgm:pt>
    <dgm:pt modelId="{80DC95DC-40BE-432E-A192-0671B1700EA0}" type="pres">
      <dgm:prSet presAssocID="{0A4A669D-EC62-44EA-BFCA-2D080A62F9AF}" presName="childText" presStyleLbl="bgAcc1" presStyleIdx="1" presStyleCnt="3" custScaleX="488070" custScaleY="55439" custLinFactNeighborX="-8476" custLinFactNeighborY="-7623">
        <dgm:presLayoutVars>
          <dgm:bulletEnabled val="1"/>
        </dgm:presLayoutVars>
      </dgm:prSet>
      <dgm:spPr/>
    </dgm:pt>
    <dgm:pt modelId="{AD44345C-1D74-468D-9248-ACB7AEEE524E}" type="pres">
      <dgm:prSet presAssocID="{E0B29052-5109-493A-9CDF-8B057BD72F6F}" presName="Name13" presStyleLbl="parChTrans1D2" presStyleIdx="2" presStyleCnt="3"/>
      <dgm:spPr/>
    </dgm:pt>
    <dgm:pt modelId="{6B6A71F6-5CF7-4CB8-AC35-5907D7A22736}" type="pres">
      <dgm:prSet presAssocID="{40FC2814-7304-4F9B-B1B2-CA86048F08F0}" presName="childText" presStyleLbl="bgAcc1" presStyleIdx="2" presStyleCnt="3" custScaleX="494501" custScaleY="65317" custLinFactNeighborX="-8476" custLinFactNeighborY="-9932">
        <dgm:presLayoutVars>
          <dgm:bulletEnabled val="1"/>
        </dgm:presLayoutVars>
      </dgm:prSet>
      <dgm:spPr/>
    </dgm:pt>
  </dgm:ptLst>
  <dgm:cxnLst>
    <dgm:cxn modelId="{4DBDA401-94DD-4651-9E05-BD4DF22C6294}" srcId="{BAC3F5F3-445A-4691-A70B-D52AF096C3F2}" destId="{0A4A669D-EC62-44EA-BFCA-2D080A62F9AF}" srcOrd="1" destOrd="0" parTransId="{50A1CA20-417F-4EED-8792-5F02AB2F4C3D}" sibTransId="{702D3AA4-3140-4DB3-8252-6ACE32F56E2A}"/>
    <dgm:cxn modelId="{AE744303-CE87-4675-8566-5AAE889865DF}" type="presOf" srcId="{0A4A669D-EC62-44EA-BFCA-2D080A62F9AF}" destId="{80DC95DC-40BE-432E-A192-0671B1700EA0}" srcOrd="0" destOrd="0" presId="urn:microsoft.com/office/officeart/2005/8/layout/hierarchy3"/>
    <dgm:cxn modelId="{57369A11-5CD3-4014-A274-9E6EA69ED64C}" type="presOf" srcId="{9B98A1AF-C317-4F6C-981A-64E0282A692E}" destId="{031D8D6F-151C-47A2-B90D-7EEA406FB482}" srcOrd="0" destOrd="0" presId="urn:microsoft.com/office/officeart/2005/8/layout/hierarchy3"/>
    <dgm:cxn modelId="{E64AD22E-BD6B-4081-9071-A0AF8125449D}" type="presOf" srcId="{953B7EB8-AD62-41B2-952F-D739AC7D22FA}" destId="{0994DF42-938E-4060-8158-6D5DA20C941A}" srcOrd="0" destOrd="0" presId="urn:microsoft.com/office/officeart/2005/8/layout/hierarchy3"/>
    <dgm:cxn modelId="{88FBB733-4728-4328-BA73-F7BD362AE5B7}" type="presOf" srcId="{E0B29052-5109-493A-9CDF-8B057BD72F6F}" destId="{AD44345C-1D74-468D-9248-ACB7AEEE524E}" srcOrd="0" destOrd="0" presId="urn:microsoft.com/office/officeart/2005/8/layout/hierarchy3"/>
    <dgm:cxn modelId="{42E6BF33-8075-49BF-B04A-907C167C677C}" type="presOf" srcId="{BB40CD8A-C05D-49D7-81FB-B1285ECC2A34}" destId="{78A268F3-251F-40B6-8A8C-60143A18B379}" srcOrd="0" destOrd="0" presId="urn:microsoft.com/office/officeart/2005/8/layout/hierarchy3"/>
    <dgm:cxn modelId="{DB768344-0AFD-473F-A66F-C9509A34FCFE}" type="presOf" srcId="{40FC2814-7304-4F9B-B1B2-CA86048F08F0}" destId="{6B6A71F6-5CF7-4CB8-AC35-5907D7A22736}" srcOrd="0" destOrd="0" presId="urn:microsoft.com/office/officeart/2005/8/layout/hierarchy3"/>
    <dgm:cxn modelId="{D646684F-A48A-4A4C-8261-26489CE39D26}" srcId="{953B7EB8-AD62-41B2-952F-D739AC7D22FA}" destId="{BAC3F5F3-445A-4691-A70B-D52AF096C3F2}" srcOrd="0" destOrd="0" parTransId="{813F4CE0-5294-403F-9103-E8E9D341AB14}" sibTransId="{57819818-6613-4F78-83EB-444E84288720}"/>
    <dgm:cxn modelId="{9BB47370-D158-4B15-973C-36DE1BD65C29}" srcId="{BAC3F5F3-445A-4691-A70B-D52AF096C3F2}" destId="{40FC2814-7304-4F9B-B1B2-CA86048F08F0}" srcOrd="2" destOrd="0" parTransId="{E0B29052-5109-493A-9CDF-8B057BD72F6F}" sibTransId="{034D0511-3F96-4605-8369-94921A33F93C}"/>
    <dgm:cxn modelId="{16D36E56-AB82-40EA-9869-4C63F86DD6CD}" type="presOf" srcId="{50A1CA20-417F-4EED-8792-5F02AB2F4C3D}" destId="{6DA51B5B-73D2-4440-B389-854D0669CBA1}" srcOrd="0" destOrd="0" presId="urn:microsoft.com/office/officeart/2005/8/layout/hierarchy3"/>
    <dgm:cxn modelId="{736018D4-AC7A-449F-85D6-1647B7FD2BF0}" srcId="{BAC3F5F3-445A-4691-A70B-D52AF096C3F2}" destId="{9B98A1AF-C317-4F6C-981A-64E0282A692E}" srcOrd="0" destOrd="0" parTransId="{BB40CD8A-C05D-49D7-81FB-B1285ECC2A34}" sibTransId="{2C2D601A-9596-4DB4-AAEE-D72ED0789ECA}"/>
    <dgm:cxn modelId="{CC7ABCEC-7E85-439D-B3C4-B4CEE1C17D2F}" type="presOf" srcId="{BAC3F5F3-445A-4691-A70B-D52AF096C3F2}" destId="{07BA6065-F26D-4504-BCF3-DDF8F3467B3E}" srcOrd="1" destOrd="0" presId="urn:microsoft.com/office/officeart/2005/8/layout/hierarchy3"/>
    <dgm:cxn modelId="{FD7602F1-DECF-48C4-8A7A-F7BF111BB567}" type="presOf" srcId="{BAC3F5F3-445A-4691-A70B-D52AF096C3F2}" destId="{BD423F3D-1EAC-425D-8DA9-3568CD0484D5}" srcOrd="0" destOrd="0" presId="urn:microsoft.com/office/officeart/2005/8/layout/hierarchy3"/>
    <dgm:cxn modelId="{4ABF337B-A254-44D9-B95A-245F4484833B}" type="presParOf" srcId="{0994DF42-938E-4060-8158-6D5DA20C941A}" destId="{432C4A26-8BED-46AA-B2DB-406B98C565C2}" srcOrd="0" destOrd="0" presId="urn:microsoft.com/office/officeart/2005/8/layout/hierarchy3"/>
    <dgm:cxn modelId="{3AD341BC-6656-43FD-9D89-CB9F186A58F0}" type="presParOf" srcId="{432C4A26-8BED-46AA-B2DB-406B98C565C2}" destId="{6E3E89F4-8E40-4569-B228-2FE0621C4E51}" srcOrd="0" destOrd="0" presId="urn:microsoft.com/office/officeart/2005/8/layout/hierarchy3"/>
    <dgm:cxn modelId="{5ECE6140-6AD6-452A-9D2E-FAA7D92F59C7}" type="presParOf" srcId="{6E3E89F4-8E40-4569-B228-2FE0621C4E51}" destId="{BD423F3D-1EAC-425D-8DA9-3568CD0484D5}" srcOrd="0" destOrd="0" presId="urn:microsoft.com/office/officeart/2005/8/layout/hierarchy3"/>
    <dgm:cxn modelId="{E0157783-1732-4BE2-A8DC-B2EB58828EF2}" type="presParOf" srcId="{6E3E89F4-8E40-4569-B228-2FE0621C4E51}" destId="{07BA6065-F26D-4504-BCF3-DDF8F3467B3E}" srcOrd="1" destOrd="0" presId="urn:microsoft.com/office/officeart/2005/8/layout/hierarchy3"/>
    <dgm:cxn modelId="{7B95D1C6-9276-47F3-B9AB-002CB7D44884}" type="presParOf" srcId="{432C4A26-8BED-46AA-B2DB-406B98C565C2}" destId="{F8914322-D5EA-4E56-9A14-357AB4CCEF0D}" srcOrd="1" destOrd="0" presId="urn:microsoft.com/office/officeart/2005/8/layout/hierarchy3"/>
    <dgm:cxn modelId="{7B315419-3DAC-4484-BDC8-12AB07184A37}" type="presParOf" srcId="{F8914322-D5EA-4E56-9A14-357AB4CCEF0D}" destId="{78A268F3-251F-40B6-8A8C-60143A18B379}" srcOrd="0" destOrd="0" presId="urn:microsoft.com/office/officeart/2005/8/layout/hierarchy3"/>
    <dgm:cxn modelId="{F2AF5CB0-D439-483B-AC49-5E19EB924CAE}" type="presParOf" srcId="{F8914322-D5EA-4E56-9A14-357AB4CCEF0D}" destId="{031D8D6F-151C-47A2-B90D-7EEA406FB482}" srcOrd="1" destOrd="0" presId="urn:microsoft.com/office/officeart/2005/8/layout/hierarchy3"/>
    <dgm:cxn modelId="{A34ADE93-FDC4-416D-B227-0DAA29F88F43}" type="presParOf" srcId="{F8914322-D5EA-4E56-9A14-357AB4CCEF0D}" destId="{6DA51B5B-73D2-4440-B389-854D0669CBA1}" srcOrd="2" destOrd="0" presId="urn:microsoft.com/office/officeart/2005/8/layout/hierarchy3"/>
    <dgm:cxn modelId="{0F0556C6-F112-4B35-B752-352FEF24B0E1}" type="presParOf" srcId="{F8914322-D5EA-4E56-9A14-357AB4CCEF0D}" destId="{80DC95DC-40BE-432E-A192-0671B1700EA0}" srcOrd="3" destOrd="0" presId="urn:microsoft.com/office/officeart/2005/8/layout/hierarchy3"/>
    <dgm:cxn modelId="{9CEEAFDC-8882-4D59-97D7-FCBB20E8E72A}" type="presParOf" srcId="{F8914322-D5EA-4E56-9A14-357AB4CCEF0D}" destId="{AD44345C-1D74-468D-9248-ACB7AEEE524E}" srcOrd="4" destOrd="0" presId="urn:microsoft.com/office/officeart/2005/8/layout/hierarchy3"/>
    <dgm:cxn modelId="{72624361-A250-4F58-9933-2268945FC932}" type="presParOf" srcId="{F8914322-D5EA-4E56-9A14-357AB4CCEF0D}" destId="{6B6A71F6-5CF7-4CB8-AC35-5907D7A2273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3AB98D-9AC9-4697-B726-F9DA8CC0A78D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6047E19-2EC6-4E4D-AE45-91A129259BA1}">
      <dgm:prSet phldrT="[Текст]" custT="1"/>
      <dgm:spPr/>
      <dgm:t>
        <a:bodyPr/>
        <a:lstStyle/>
        <a:p>
          <a:r>
            <a:rPr lang="uk-UA" sz="1600" b="1" i="1" dirty="0" err="1"/>
            <a:t>Об”екти</a:t>
          </a:r>
          <a:r>
            <a:rPr lang="uk-UA" sz="1600" b="1" i="1" dirty="0"/>
            <a:t> капітального будівництва</a:t>
          </a:r>
        </a:p>
        <a:p>
          <a:r>
            <a:rPr lang="uk-UA" sz="1600" b="1" i="1" dirty="0"/>
            <a:t>в 2021 році  </a:t>
          </a:r>
        </a:p>
        <a:p>
          <a:r>
            <a:rPr lang="uk-UA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87 925,3 </a:t>
          </a:r>
          <a:r>
            <a:rPr lang="uk-UA" sz="2000" b="1" i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uk-UA" sz="2000" b="1" i="1" dirty="0"/>
            <a:t>.</a:t>
          </a:r>
        </a:p>
      </dgm:t>
    </dgm:pt>
    <dgm:pt modelId="{A64C5C1F-6CC8-458D-A80D-2FC9FB7461B6}" type="parTrans" cxnId="{0A4DC3D5-BC4F-46F5-8EB1-7AB52F5C8C0A}">
      <dgm:prSet/>
      <dgm:spPr/>
      <dgm:t>
        <a:bodyPr/>
        <a:lstStyle/>
        <a:p>
          <a:endParaRPr lang="uk-UA"/>
        </a:p>
      </dgm:t>
    </dgm:pt>
    <dgm:pt modelId="{E12906B4-791B-4F04-AEB1-CB9ECD3BB79F}" type="sibTrans" cxnId="{0A4DC3D5-BC4F-46F5-8EB1-7AB52F5C8C0A}">
      <dgm:prSet/>
      <dgm:spPr/>
      <dgm:t>
        <a:bodyPr/>
        <a:lstStyle/>
        <a:p>
          <a:endParaRPr lang="uk-UA"/>
        </a:p>
      </dgm:t>
    </dgm:pt>
    <dgm:pt modelId="{38FE76B5-D6DA-4CE4-B0F2-37E2D660290B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Будівництво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установ</a:t>
          </a:r>
          <a:r>
            <a:rPr lang="ru-RU" sz="1200" b="1" dirty="0">
              <a:solidFill>
                <a:schemeClr val="tx1"/>
              </a:solidFill>
            </a:rPr>
            <a:t> та </a:t>
          </a:r>
          <a:r>
            <a:rPr lang="ru-RU" sz="1200" b="1" dirty="0" err="1">
              <a:solidFill>
                <a:schemeClr val="tx1"/>
              </a:solidFill>
            </a:rPr>
            <a:t>закладів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соціальної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сфери</a:t>
          </a:r>
          <a:endParaRPr lang="ru-RU" sz="1200" b="1" dirty="0">
            <a:solidFill>
              <a:schemeClr val="tx1"/>
            </a:solidFill>
          </a:endParaRP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35 000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dirty="0">
            <a:solidFill>
              <a:schemeClr val="tx1"/>
            </a:solidFill>
          </a:endParaRPr>
        </a:p>
      </dgm:t>
    </dgm:pt>
    <dgm:pt modelId="{F2F4F12E-006C-4462-9D7E-3B039EC33999}" type="parTrans" cxnId="{257F2A59-8C38-44E6-8399-CD35EDDDC8CA}">
      <dgm:prSet/>
      <dgm:spPr/>
      <dgm:t>
        <a:bodyPr/>
        <a:lstStyle/>
        <a:p>
          <a:endParaRPr lang="uk-UA"/>
        </a:p>
      </dgm:t>
    </dgm:pt>
    <dgm:pt modelId="{1965F1AA-DF0B-4F35-80F6-E00BFC53C2D4}" type="sibTrans" cxnId="{257F2A59-8C38-44E6-8399-CD35EDDDC8CA}">
      <dgm:prSet/>
      <dgm:spPr/>
      <dgm:t>
        <a:bodyPr/>
        <a:lstStyle/>
        <a:p>
          <a:endParaRPr lang="uk-UA"/>
        </a:p>
      </dgm:t>
    </dgm:pt>
    <dgm:pt modelId="{17F0A2A4-B312-4CC4-A0AB-1B03B270AF12}">
      <dgm:prSet phldrT="[Текст]" custT="1"/>
      <dgm:spPr/>
      <dgm:t>
        <a:bodyPr/>
        <a:lstStyle/>
        <a:p>
          <a:r>
            <a:rPr lang="ru-RU" sz="1200" b="1" dirty="0" err="1">
              <a:solidFill>
                <a:schemeClr val="tx1"/>
              </a:solidFill>
            </a:rPr>
            <a:t>Будівництво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освітніх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установ</a:t>
          </a:r>
          <a:r>
            <a:rPr lang="ru-RU" sz="1200" b="1" dirty="0">
              <a:solidFill>
                <a:schemeClr val="tx1"/>
              </a:solidFill>
            </a:rPr>
            <a:t> та </a:t>
          </a:r>
          <a:r>
            <a:rPr lang="ru-RU" sz="1200" b="1" dirty="0" err="1">
              <a:solidFill>
                <a:schemeClr val="tx1"/>
              </a:solidFill>
            </a:rPr>
            <a:t>закладів</a:t>
          </a:r>
          <a:endParaRPr lang="ru-RU" sz="1200" b="1" dirty="0">
            <a:solidFill>
              <a:schemeClr val="tx1"/>
            </a:solidFill>
          </a:endParaRP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46 076,4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b="1" dirty="0">
              <a:solidFill>
                <a:schemeClr val="tx1"/>
              </a:solidFill>
            </a:rPr>
            <a:t> </a:t>
          </a:r>
          <a:endParaRPr lang="uk-UA" sz="1600" b="1" dirty="0">
            <a:solidFill>
              <a:schemeClr val="tx1"/>
            </a:solidFill>
          </a:endParaRPr>
        </a:p>
      </dgm:t>
    </dgm:pt>
    <dgm:pt modelId="{40377853-50F5-4387-AE4B-3E481968173E}" type="parTrans" cxnId="{36802D85-4514-470F-B599-A5FE4C7DE9CF}">
      <dgm:prSet/>
      <dgm:spPr/>
      <dgm:t>
        <a:bodyPr/>
        <a:lstStyle/>
        <a:p>
          <a:endParaRPr lang="uk-UA"/>
        </a:p>
      </dgm:t>
    </dgm:pt>
    <dgm:pt modelId="{D434B377-DA40-4A5D-83E7-BBE83D65F652}" type="sibTrans" cxnId="{36802D85-4514-470F-B599-A5FE4C7DE9CF}">
      <dgm:prSet/>
      <dgm:spPr/>
      <dgm:t>
        <a:bodyPr/>
        <a:lstStyle/>
        <a:p>
          <a:endParaRPr lang="uk-UA"/>
        </a:p>
      </dgm:t>
    </dgm:pt>
    <dgm:pt modelId="{281043D5-93FC-4CD7-9A53-ABBC7A71E04B}">
      <dgm:prSet phldrT="[Текст]" custT="1"/>
      <dgm:spPr/>
      <dgm:t>
        <a:bodyPr/>
        <a:lstStyle/>
        <a:p>
          <a:r>
            <a:rPr lang="ru-RU" sz="1200" b="1" dirty="0" err="1">
              <a:solidFill>
                <a:schemeClr val="tx1"/>
              </a:solidFill>
            </a:rPr>
            <a:t>Будівництво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медичних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установ</a:t>
          </a:r>
          <a:r>
            <a:rPr lang="ru-RU" sz="1200" b="1" dirty="0">
              <a:solidFill>
                <a:schemeClr val="tx1"/>
              </a:solidFill>
            </a:rPr>
            <a:t> та </a:t>
          </a:r>
          <a:r>
            <a:rPr lang="ru-RU" sz="1200" b="1" dirty="0" err="1">
              <a:solidFill>
                <a:schemeClr val="tx1"/>
              </a:solidFill>
            </a:rPr>
            <a:t>закладів</a:t>
          </a:r>
          <a:endParaRPr lang="ru-RU" sz="1200" b="1" dirty="0">
            <a:solidFill>
              <a:schemeClr val="tx1"/>
            </a:solidFill>
          </a:endParaRP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3 017,3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dirty="0">
            <a:solidFill>
              <a:schemeClr val="tx1"/>
            </a:solidFill>
          </a:endParaRPr>
        </a:p>
      </dgm:t>
    </dgm:pt>
    <dgm:pt modelId="{095EEDC2-6D22-43B8-B5D0-ED1DAE657BBE}" type="parTrans" cxnId="{E1D7D7B0-E922-48FF-A330-25B63C2B3B08}">
      <dgm:prSet/>
      <dgm:spPr/>
      <dgm:t>
        <a:bodyPr/>
        <a:lstStyle/>
        <a:p>
          <a:endParaRPr lang="uk-UA"/>
        </a:p>
      </dgm:t>
    </dgm:pt>
    <dgm:pt modelId="{27877144-4D2C-492C-BD97-99E192B85F73}" type="sibTrans" cxnId="{E1D7D7B0-E922-48FF-A330-25B63C2B3B08}">
      <dgm:prSet/>
      <dgm:spPr/>
      <dgm:t>
        <a:bodyPr/>
        <a:lstStyle/>
        <a:p>
          <a:endParaRPr lang="uk-UA"/>
        </a:p>
      </dgm:t>
    </dgm:pt>
    <dgm:pt modelId="{025517D5-7184-4CBC-8F1F-1C03D046071B}">
      <dgm:prSet custT="1"/>
      <dgm:spPr/>
      <dgm:t>
        <a:bodyPr/>
        <a:lstStyle/>
        <a:p>
          <a:r>
            <a:rPr lang="uk-UA" sz="1100" dirty="0"/>
            <a:t>РЕКОНСТРУКЦІЯ З ДОБУДОВОЮ ЗАГАЛЬНООСВІТНЬОЇ ШКОЛИ № 23 НА ВУЛ.ПУТИВЛЬСЬКІЙ, 35 (С.БИКІВНЯ)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40 276,4тис.грн</a:t>
          </a:r>
          <a:endParaRPr lang="uk-UA" sz="1600" dirty="0"/>
        </a:p>
      </dgm:t>
    </dgm:pt>
    <dgm:pt modelId="{D94E9949-1624-4501-A3ED-9D5C089A5F8F}" type="parTrans" cxnId="{88AC6B3F-5165-4A32-9275-CB7DEDA6D740}">
      <dgm:prSet/>
      <dgm:spPr/>
      <dgm:t>
        <a:bodyPr/>
        <a:lstStyle/>
        <a:p>
          <a:endParaRPr lang="uk-UA"/>
        </a:p>
      </dgm:t>
    </dgm:pt>
    <dgm:pt modelId="{3B1F6D70-39FA-47A2-A430-12CB8C867080}" type="sibTrans" cxnId="{88AC6B3F-5165-4A32-9275-CB7DEDA6D740}">
      <dgm:prSet/>
      <dgm:spPr/>
      <dgm:t>
        <a:bodyPr/>
        <a:lstStyle/>
        <a:p>
          <a:endParaRPr lang="uk-UA"/>
        </a:p>
      </dgm:t>
    </dgm:pt>
    <dgm:pt modelId="{0E55B79F-D716-4738-8048-727B822F9839}">
      <dgm:prSet custT="1"/>
      <dgm:spPr/>
      <dgm:t>
        <a:bodyPr/>
        <a:lstStyle/>
        <a:p>
          <a:r>
            <a:rPr lang="ru-RU" sz="1200" dirty="0"/>
            <a:t>РЕКОНСТРУКЦІЯ НЕЖИТЛОВИХ ПРИМІЩЕНЬ НА ПЕРШОМУ ПОВЕРСІ БУДІВЛІ НА ВУЛ. БУДИЩАНСЬКА, 3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dirty="0"/>
            <a:t> </a:t>
          </a:r>
          <a:endParaRPr lang="uk-UA" sz="1600" dirty="0"/>
        </a:p>
      </dgm:t>
    </dgm:pt>
    <dgm:pt modelId="{D16C78B4-D8A3-4B62-9F4F-68FAD2AFF324}" type="parTrans" cxnId="{D0A11074-D13D-4844-9EF5-D97302AE4598}">
      <dgm:prSet/>
      <dgm:spPr/>
      <dgm:t>
        <a:bodyPr/>
        <a:lstStyle/>
        <a:p>
          <a:endParaRPr lang="uk-UA"/>
        </a:p>
      </dgm:t>
    </dgm:pt>
    <dgm:pt modelId="{58BD8471-6670-4F20-8CF8-2E0C30B07005}" type="sibTrans" cxnId="{D0A11074-D13D-4844-9EF5-D97302AE4598}">
      <dgm:prSet/>
      <dgm:spPr/>
      <dgm:t>
        <a:bodyPr/>
        <a:lstStyle/>
        <a:p>
          <a:endParaRPr lang="uk-UA"/>
        </a:p>
      </dgm:t>
    </dgm:pt>
    <dgm:pt modelId="{874F9671-244A-4BC7-AA82-C866FD90DD86}">
      <dgm:prSet custT="1"/>
      <dgm:spPr/>
      <dgm:t>
        <a:bodyPr/>
        <a:lstStyle/>
        <a:p>
          <a:r>
            <a:rPr lang="ru-RU" sz="1200" b="1" dirty="0" err="1">
              <a:solidFill>
                <a:schemeClr val="tx1"/>
              </a:solidFill>
            </a:rPr>
            <a:t>Утримання</a:t>
          </a:r>
          <a:r>
            <a:rPr lang="ru-RU" sz="1200" b="1" dirty="0">
              <a:solidFill>
                <a:schemeClr val="tx1"/>
              </a:solidFill>
            </a:rPr>
            <a:t> та </a:t>
          </a:r>
          <a:r>
            <a:rPr lang="ru-RU" sz="1200" b="1" dirty="0" err="1">
              <a:solidFill>
                <a:schemeClr val="tx1"/>
              </a:solidFill>
            </a:rPr>
            <a:t>розвиток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автомобільних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доріг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та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дорожньої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інфраструктури</a:t>
          </a:r>
          <a:r>
            <a:rPr lang="ru-RU" sz="1200" b="1" dirty="0">
              <a:solidFill>
                <a:schemeClr val="tx1"/>
              </a:solidFill>
            </a:rPr>
            <a:t> за </a:t>
          </a:r>
          <a:r>
            <a:rPr lang="ru-RU" sz="1200" b="1" dirty="0" err="1">
              <a:solidFill>
                <a:schemeClr val="tx1"/>
              </a:solidFill>
            </a:rPr>
            <a:t>рахунок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коштів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місцевого</a:t>
          </a:r>
          <a:r>
            <a:rPr lang="ru-RU" sz="1200" b="1" dirty="0">
              <a:solidFill>
                <a:schemeClr val="tx1"/>
              </a:solidFill>
            </a:rPr>
            <a:t> бюджету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831,6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dirty="0">
            <a:solidFill>
              <a:schemeClr val="tx1"/>
            </a:solidFill>
          </a:endParaRPr>
        </a:p>
      </dgm:t>
    </dgm:pt>
    <dgm:pt modelId="{134AE490-A818-4F6A-A514-1BD9E6C72758}" type="parTrans" cxnId="{84628DFB-E120-4ADB-8D22-451CABF7AC0C}">
      <dgm:prSet/>
      <dgm:spPr/>
      <dgm:t>
        <a:bodyPr/>
        <a:lstStyle/>
        <a:p>
          <a:endParaRPr lang="uk-UA"/>
        </a:p>
      </dgm:t>
    </dgm:pt>
    <dgm:pt modelId="{E95A6B1E-CE73-4321-8860-24F121D530F0}" type="sibTrans" cxnId="{84628DFB-E120-4ADB-8D22-451CABF7AC0C}">
      <dgm:prSet/>
      <dgm:spPr/>
      <dgm:t>
        <a:bodyPr/>
        <a:lstStyle/>
        <a:p>
          <a:endParaRPr lang="uk-UA"/>
        </a:p>
      </dgm:t>
    </dgm:pt>
    <dgm:pt modelId="{F696AE4B-268C-4BA5-9317-D36DD5980F2F}">
      <dgm:prSet custT="1"/>
      <dgm:spPr/>
      <dgm:t>
        <a:bodyPr/>
        <a:lstStyle/>
        <a:p>
          <a:r>
            <a:rPr lang="uk-UA" sz="1200" dirty="0"/>
            <a:t>ДОБУДОВА ВУЛ. МИЛОСЛАВСЬКОЇ ВІД ПЕРЕТИНУ МИЛОСЛАВСЬКОЇ – ЛІСКІВСЬКОЇ ДО ВУЛ. ЛЕНІНА С. ТРОЄЩИНА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831,6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uk-UA" sz="1600" dirty="0"/>
            <a:t> </a:t>
          </a:r>
        </a:p>
      </dgm:t>
    </dgm:pt>
    <dgm:pt modelId="{2A96E017-7816-4131-AECF-E671C37E1543}" type="parTrans" cxnId="{5909FF73-4F2C-4799-8421-C3F3B55C9031}">
      <dgm:prSet/>
      <dgm:spPr/>
      <dgm:t>
        <a:bodyPr/>
        <a:lstStyle/>
        <a:p>
          <a:endParaRPr lang="uk-UA"/>
        </a:p>
      </dgm:t>
    </dgm:pt>
    <dgm:pt modelId="{95950407-CC3F-44F2-A290-0C278D6AAE63}" type="sibTrans" cxnId="{5909FF73-4F2C-4799-8421-C3F3B55C9031}">
      <dgm:prSet/>
      <dgm:spPr/>
      <dgm:t>
        <a:bodyPr/>
        <a:lstStyle/>
        <a:p>
          <a:endParaRPr lang="uk-UA"/>
        </a:p>
      </dgm:t>
    </dgm:pt>
    <dgm:pt modelId="{0D85EFE7-225F-4D05-B4D4-D53A26611462}">
      <dgm:prSet custT="1"/>
      <dgm:spPr/>
      <dgm:t>
        <a:bodyPr/>
        <a:lstStyle/>
        <a:p>
          <a:r>
            <a:rPr lang="ru-RU" sz="1100" dirty="0"/>
            <a:t>БУДIВНИЦТВО ЗАГАЛЬНООСВІТНЬОЇ ШКОЛИ НА 36 КЛАСІВ У 20 МIКРОРАЙОНI ЖИТЛОВОГО МАСИВУ ВИГУРIВЩИНА-ТРОЄЩИНА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5 800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dirty="0"/>
        </a:p>
      </dgm:t>
    </dgm:pt>
    <dgm:pt modelId="{D1D39DEF-DF48-4E65-9813-9DF681258312}" type="parTrans" cxnId="{D35692A1-AC91-4AE6-92C8-4D1C3BD3415E}">
      <dgm:prSet/>
      <dgm:spPr/>
      <dgm:t>
        <a:bodyPr/>
        <a:lstStyle/>
        <a:p>
          <a:endParaRPr lang="uk-UA"/>
        </a:p>
      </dgm:t>
    </dgm:pt>
    <dgm:pt modelId="{00D01E3F-3D36-436F-9E9E-E7C6CC24216B}" type="sibTrans" cxnId="{D35692A1-AC91-4AE6-92C8-4D1C3BD3415E}">
      <dgm:prSet/>
      <dgm:spPr/>
      <dgm:t>
        <a:bodyPr/>
        <a:lstStyle/>
        <a:p>
          <a:endParaRPr lang="uk-UA"/>
        </a:p>
      </dgm:t>
    </dgm:pt>
    <dgm:pt modelId="{4600E5C1-7C66-47B8-8C03-7D6AE87A7EB9}">
      <dgm:prSet custT="1"/>
      <dgm:spPr/>
      <dgm:t>
        <a:bodyPr/>
        <a:lstStyle/>
        <a:p>
          <a:r>
            <a:rPr lang="ru-RU" sz="1200" dirty="0"/>
            <a:t>РЕКОНСТРУКЦІЯ НЕЖИТЛОВИХ ПРИМІЩЕНЬ НА ПЕРШОМУ ПОВЕРСІ БУДІВЛІ НА ВУЛ.  ЗАКРЕВСЬКОГО, 101-А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2 217,3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dirty="0"/>
        </a:p>
      </dgm:t>
    </dgm:pt>
    <dgm:pt modelId="{9D7B5DEF-FB46-4C86-A474-0D3C3521C850}" type="parTrans" cxnId="{55B1C060-9608-4D4A-8686-549BB2D78273}">
      <dgm:prSet/>
      <dgm:spPr/>
      <dgm:t>
        <a:bodyPr/>
        <a:lstStyle/>
        <a:p>
          <a:endParaRPr lang="uk-UA"/>
        </a:p>
      </dgm:t>
    </dgm:pt>
    <dgm:pt modelId="{D99779C6-A624-431A-B89D-8D9F70F847A0}" type="sibTrans" cxnId="{55B1C060-9608-4D4A-8686-549BB2D78273}">
      <dgm:prSet/>
      <dgm:spPr/>
      <dgm:t>
        <a:bodyPr/>
        <a:lstStyle/>
        <a:p>
          <a:endParaRPr lang="uk-UA"/>
        </a:p>
      </dgm:t>
    </dgm:pt>
    <dgm:pt modelId="{216347B2-5B0C-4E17-AA5A-ED8B7504BC24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100" dirty="0"/>
            <a:t>РЕКОНСТРУКЦІЯ НЕЖИТЛОВОЇ БУДІВЛІ НА ВУЛ. МИКОЛИ ЗАКРЕВСЬКОГО, 3 ДЛЯ СТВОРЕННЯ УМОВ ДЛЯ НАДАННЯ СОЦІАЛЬНИХ  ТА РЕАБІЛІТАЦІЙНИХ ПОСЛУГ, ПОСЛУГ У СФЕРІ СОЦІАЛЬНОГО ЗАХИСТУ ГРОМАДЯН  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35 000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DD0051-F2C3-409D-9D7F-36ADF9230786}" type="parTrans" cxnId="{F13EA82A-5565-4AEF-BE17-F56FCA303978}">
      <dgm:prSet/>
      <dgm:spPr/>
      <dgm:t>
        <a:bodyPr/>
        <a:lstStyle/>
        <a:p>
          <a:endParaRPr lang="uk-UA"/>
        </a:p>
      </dgm:t>
    </dgm:pt>
    <dgm:pt modelId="{388D873F-4207-4D86-A605-0FAC26CE0A73}" type="sibTrans" cxnId="{F13EA82A-5565-4AEF-BE17-F56FCA303978}">
      <dgm:prSet/>
      <dgm:spPr/>
      <dgm:t>
        <a:bodyPr/>
        <a:lstStyle/>
        <a:p>
          <a:endParaRPr lang="uk-UA"/>
        </a:p>
      </dgm:t>
    </dgm:pt>
    <dgm:pt modelId="{E09B530C-CC64-404E-AE57-181FF979AC2B}">
      <dgm:prSet custT="1"/>
      <dgm:spPr/>
      <dgm:t>
        <a:bodyPr/>
        <a:lstStyle/>
        <a:p>
          <a:r>
            <a:rPr lang="ru-RU" sz="1200" b="1" dirty="0" err="1">
              <a:solidFill>
                <a:schemeClr val="tx1"/>
              </a:solidFill>
            </a:rPr>
            <a:t>Будівництво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інших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об'єктів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комунальної</a:t>
          </a:r>
          <a:r>
            <a:rPr lang="ru-RU" sz="1200" b="1" dirty="0">
              <a:solidFill>
                <a:schemeClr val="tx1"/>
              </a:solidFill>
            </a:rPr>
            <a:t> </a:t>
          </a:r>
          <a:r>
            <a:rPr lang="ru-RU" sz="1200" b="1" dirty="0" err="1">
              <a:solidFill>
                <a:schemeClr val="tx1"/>
              </a:solidFill>
            </a:rPr>
            <a:t>власності</a:t>
          </a:r>
          <a:endParaRPr lang="ru-RU" sz="1200" b="1" dirty="0">
            <a:solidFill>
              <a:schemeClr val="tx1"/>
            </a:solidFill>
          </a:endParaRP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b="1" dirty="0">
              <a:solidFill>
                <a:schemeClr val="tx1"/>
              </a:solidFill>
            </a:rPr>
            <a:t> </a:t>
          </a:r>
          <a:endParaRPr lang="uk-UA" sz="1600" b="1" dirty="0">
            <a:solidFill>
              <a:schemeClr val="tx1"/>
            </a:solidFill>
          </a:endParaRPr>
        </a:p>
      </dgm:t>
    </dgm:pt>
    <dgm:pt modelId="{77F54007-B743-4344-9ACA-C63B8041C037}" type="parTrans" cxnId="{C432C83D-9243-48D6-801D-36F4C0682F55}">
      <dgm:prSet/>
      <dgm:spPr/>
      <dgm:t>
        <a:bodyPr/>
        <a:lstStyle/>
        <a:p>
          <a:endParaRPr lang="uk-UA"/>
        </a:p>
      </dgm:t>
    </dgm:pt>
    <dgm:pt modelId="{E6B11E74-CA17-4FE8-8AF1-5AD0007B5D21}" type="sibTrans" cxnId="{C432C83D-9243-48D6-801D-36F4C0682F55}">
      <dgm:prSet/>
      <dgm:spPr/>
      <dgm:t>
        <a:bodyPr/>
        <a:lstStyle/>
        <a:p>
          <a:endParaRPr lang="uk-UA"/>
        </a:p>
      </dgm:t>
    </dgm:pt>
    <dgm:pt modelId="{B1E6B313-5BCC-4A69-9226-72A924691944}">
      <dgm:prSet custT="1"/>
      <dgm:spPr/>
      <dgm:t>
        <a:bodyPr/>
        <a:lstStyle/>
        <a:p>
          <a:r>
            <a:rPr lang="ru-RU" sz="1200" dirty="0"/>
            <a:t>БУДІВНИЦТВО ПОЖЕЖНОГО ДЕПО НА ВУЛ.МИКОЛИ ЗАКРЕВСЬКОГО У 3-А МІКРОРАЙОНІ КОМУНАЛЬНОЇ ЗОНИ, Ж/М ВИГУРІВЩИНА-ТРОЄЩИНА</a:t>
          </a:r>
        </a:p>
        <a:p>
          <a:r>
            <a: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3 000 </a:t>
          </a:r>
          <a:r>
            <a:rPr lang="ru-RU" sz="1600" b="1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dirty="0"/>
        </a:p>
      </dgm:t>
    </dgm:pt>
    <dgm:pt modelId="{71B4EC91-83C7-4A9B-9EC7-8D01F1D27D52}" type="parTrans" cxnId="{3830DD84-6F57-47D1-899D-195803C3EA2E}">
      <dgm:prSet/>
      <dgm:spPr/>
      <dgm:t>
        <a:bodyPr/>
        <a:lstStyle/>
        <a:p>
          <a:endParaRPr lang="uk-UA"/>
        </a:p>
      </dgm:t>
    </dgm:pt>
    <dgm:pt modelId="{A306FBF6-B4A0-4533-A3C0-92916EAC3035}" type="sibTrans" cxnId="{3830DD84-6F57-47D1-899D-195803C3EA2E}">
      <dgm:prSet/>
      <dgm:spPr/>
      <dgm:t>
        <a:bodyPr/>
        <a:lstStyle/>
        <a:p>
          <a:endParaRPr lang="uk-UA"/>
        </a:p>
      </dgm:t>
    </dgm:pt>
    <dgm:pt modelId="{E42B7B69-8D07-4757-A2B4-B00739962795}" type="pres">
      <dgm:prSet presAssocID="{783AB98D-9AC9-4697-B726-F9DA8CC0A78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4160243-227B-478D-89CF-4EF91BF90C66}" type="pres">
      <dgm:prSet presAssocID="{76047E19-2EC6-4E4D-AE45-91A129259BA1}" presName="hierRoot1" presStyleCnt="0">
        <dgm:presLayoutVars>
          <dgm:hierBranch val="init"/>
        </dgm:presLayoutVars>
      </dgm:prSet>
      <dgm:spPr/>
    </dgm:pt>
    <dgm:pt modelId="{57728FD8-5CB7-4D9F-AC83-E40FE80F5A9A}" type="pres">
      <dgm:prSet presAssocID="{76047E19-2EC6-4E4D-AE45-91A129259BA1}" presName="rootComposite1" presStyleCnt="0"/>
      <dgm:spPr/>
    </dgm:pt>
    <dgm:pt modelId="{E9906B96-DE7D-490A-92CB-5FA7A2085493}" type="pres">
      <dgm:prSet presAssocID="{76047E19-2EC6-4E4D-AE45-91A129259BA1}" presName="rootText1" presStyleLbl="node0" presStyleIdx="0" presStyleCnt="1" custScaleX="239595" custScaleY="193473" custLinFactX="100000" custLinFactNeighborX="112106" custLinFactNeighborY="1143">
        <dgm:presLayoutVars>
          <dgm:chPref val="3"/>
        </dgm:presLayoutVars>
      </dgm:prSet>
      <dgm:spPr/>
    </dgm:pt>
    <dgm:pt modelId="{44CE003E-053A-440D-8D22-C5DC5EEE31AD}" type="pres">
      <dgm:prSet presAssocID="{76047E19-2EC6-4E4D-AE45-91A129259BA1}" presName="rootConnector1" presStyleLbl="node1" presStyleIdx="0" presStyleCnt="0"/>
      <dgm:spPr/>
    </dgm:pt>
    <dgm:pt modelId="{22AB6E1A-B747-43C2-9A5E-0AF9F501DFCC}" type="pres">
      <dgm:prSet presAssocID="{76047E19-2EC6-4E4D-AE45-91A129259BA1}" presName="hierChild2" presStyleCnt="0"/>
      <dgm:spPr/>
    </dgm:pt>
    <dgm:pt modelId="{9D90141B-954B-4265-89F4-67584E67F1F8}" type="pres">
      <dgm:prSet presAssocID="{F2F4F12E-006C-4462-9D7E-3B039EC33999}" presName="Name37" presStyleLbl="parChTrans1D2" presStyleIdx="0" presStyleCnt="5"/>
      <dgm:spPr/>
    </dgm:pt>
    <dgm:pt modelId="{9451572F-62AB-4E52-BF01-B4DB6E46D832}" type="pres">
      <dgm:prSet presAssocID="{38FE76B5-D6DA-4CE4-B0F2-37E2D660290B}" presName="hierRoot2" presStyleCnt="0">
        <dgm:presLayoutVars>
          <dgm:hierBranch val="init"/>
        </dgm:presLayoutVars>
      </dgm:prSet>
      <dgm:spPr/>
    </dgm:pt>
    <dgm:pt modelId="{E9340125-FB2F-4ECD-A7C5-CFCA87D4D4DD}" type="pres">
      <dgm:prSet presAssocID="{38FE76B5-D6DA-4CE4-B0F2-37E2D660290B}" presName="rootComposite" presStyleCnt="0"/>
      <dgm:spPr/>
    </dgm:pt>
    <dgm:pt modelId="{92446F63-D721-4CE4-AC5D-B4AF39542F0E}" type="pres">
      <dgm:prSet presAssocID="{38FE76B5-D6DA-4CE4-B0F2-37E2D660290B}" presName="rootText" presStyleLbl="node2" presStyleIdx="0" presStyleCnt="5" custScaleY="201004" custLinFactX="-12304" custLinFactNeighborX="-100000" custLinFactNeighborY="34764">
        <dgm:presLayoutVars>
          <dgm:chPref val="3"/>
        </dgm:presLayoutVars>
      </dgm:prSet>
      <dgm:spPr/>
    </dgm:pt>
    <dgm:pt modelId="{11585DE4-8C1D-4DC0-AFE7-A41496B360A7}" type="pres">
      <dgm:prSet presAssocID="{38FE76B5-D6DA-4CE4-B0F2-37E2D660290B}" presName="rootConnector" presStyleLbl="node2" presStyleIdx="0" presStyleCnt="5"/>
      <dgm:spPr/>
    </dgm:pt>
    <dgm:pt modelId="{E7EAA50A-8E93-4340-A121-8096368091CD}" type="pres">
      <dgm:prSet presAssocID="{38FE76B5-D6DA-4CE4-B0F2-37E2D660290B}" presName="hierChild4" presStyleCnt="0"/>
      <dgm:spPr/>
    </dgm:pt>
    <dgm:pt modelId="{2B1C2C7F-D0FB-4E28-A8A6-B3939CD30E97}" type="pres">
      <dgm:prSet presAssocID="{3DDD0051-F2C3-409D-9D7F-36ADF9230786}" presName="Name37" presStyleLbl="parChTrans1D3" presStyleIdx="0" presStyleCnt="7"/>
      <dgm:spPr/>
    </dgm:pt>
    <dgm:pt modelId="{6C813573-FED7-424A-93D5-100FA13F859A}" type="pres">
      <dgm:prSet presAssocID="{216347B2-5B0C-4E17-AA5A-ED8B7504BC24}" presName="hierRoot2" presStyleCnt="0">
        <dgm:presLayoutVars>
          <dgm:hierBranch val="init"/>
        </dgm:presLayoutVars>
      </dgm:prSet>
      <dgm:spPr/>
    </dgm:pt>
    <dgm:pt modelId="{60FA5F00-4FC1-45CF-9E13-997E35F0B8C8}" type="pres">
      <dgm:prSet presAssocID="{216347B2-5B0C-4E17-AA5A-ED8B7504BC24}" presName="rootComposite" presStyleCnt="0"/>
      <dgm:spPr/>
    </dgm:pt>
    <dgm:pt modelId="{C1D0314F-DAD2-4B28-9761-A4804C3148C1}" type="pres">
      <dgm:prSet presAssocID="{216347B2-5B0C-4E17-AA5A-ED8B7504BC24}" presName="rootText" presStyleLbl="node3" presStyleIdx="0" presStyleCnt="7" custScaleX="103419" custScaleY="467522" custLinFactNeighborX="-26766" custLinFactNeighborY="72681">
        <dgm:presLayoutVars>
          <dgm:chPref val="3"/>
        </dgm:presLayoutVars>
      </dgm:prSet>
      <dgm:spPr/>
    </dgm:pt>
    <dgm:pt modelId="{483C2A62-9B0D-46C7-BF66-024F2793DF2B}" type="pres">
      <dgm:prSet presAssocID="{216347B2-5B0C-4E17-AA5A-ED8B7504BC24}" presName="rootConnector" presStyleLbl="node3" presStyleIdx="0" presStyleCnt="7"/>
      <dgm:spPr/>
    </dgm:pt>
    <dgm:pt modelId="{3550EDD5-54DD-4B53-A779-4113204C6C87}" type="pres">
      <dgm:prSet presAssocID="{216347B2-5B0C-4E17-AA5A-ED8B7504BC24}" presName="hierChild4" presStyleCnt="0"/>
      <dgm:spPr/>
    </dgm:pt>
    <dgm:pt modelId="{5988BCAE-3E89-4418-B478-1AB3095B3B0C}" type="pres">
      <dgm:prSet presAssocID="{216347B2-5B0C-4E17-AA5A-ED8B7504BC24}" presName="hierChild5" presStyleCnt="0"/>
      <dgm:spPr/>
    </dgm:pt>
    <dgm:pt modelId="{6C5B53E0-8512-4B62-AA1D-C8171A4F9812}" type="pres">
      <dgm:prSet presAssocID="{38FE76B5-D6DA-4CE4-B0F2-37E2D660290B}" presName="hierChild5" presStyleCnt="0"/>
      <dgm:spPr/>
    </dgm:pt>
    <dgm:pt modelId="{EB2F748B-ABBB-42A4-812F-AC9ACA532F27}" type="pres">
      <dgm:prSet presAssocID="{40377853-50F5-4387-AE4B-3E481968173E}" presName="Name37" presStyleLbl="parChTrans1D2" presStyleIdx="1" presStyleCnt="5"/>
      <dgm:spPr/>
    </dgm:pt>
    <dgm:pt modelId="{F9559D73-25AD-4C30-8196-1A4F95D9389E}" type="pres">
      <dgm:prSet presAssocID="{17F0A2A4-B312-4CC4-A0AB-1B03B270AF12}" presName="hierRoot2" presStyleCnt="0">
        <dgm:presLayoutVars>
          <dgm:hierBranch val="init"/>
        </dgm:presLayoutVars>
      </dgm:prSet>
      <dgm:spPr/>
    </dgm:pt>
    <dgm:pt modelId="{0D1A2B88-01CD-4868-9349-A451DB64C614}" type="pres">
      <dgm:prSet presAssocID="{17F0A2A4-B312-4CC4-A0AB-1B03B270AF12}" presName="rootComposite" presStyleCnt="0"/>
      <dgm:spPr/>
    </dgm:pt>
    <dgm:pt modelId="{68CC171C-4F62-4EF1-AB88-1E1011A6596A}" type="pres">
      <dgm:prSet presAssocID="{17F0A2A4-B312-4CC4-A0AB-1B03B270AF12}" presName="rootText" presStyleLbl="node2" presStyleIdx="1" presStyleCnt="5" custScaleY="163708" custLinFactNeighborX="-21328" custLinFactNeighborY="2632">
        <dgm:presLayoutVars>
          <dgm:chPref val="3"/>
        </dgm:presLayoutVars>
      </dgm:prSet>
      <dgm:spPr/>
    </dgm:pt>
    <dgm:pt modelId="{43D437A4-8B3F-433B-94E6-3CBBEFA2FCD4}" type="pres">
      <dgm:prSet presAssocID="{17F0A2A4-B312-4CC4-A0AB-1B03B270AF12}" presName="rootConnector" presStyleLbl="node2" presStyleIdx="1" presStyleCnt="5"/>
      <dgm:spPr/>
    </dgm:pt>
    <dgm:pt modelId="{525BAD17-C688-4A89-B53B-CAD32473CC0A}" type="pres">
      <dgm:prSet presAssocID="{17F0A2A4-B312-4CC4-A0AB-1B03B270AF12}" presName="hierChild4" presStyleCnt="0"/>
      <dgm:spPr/>
    </dgm:pt>
    <dgm:pt modelId="{BCA6F12C-3D43-498F-A43F-34518889070E}" type="pres">
      <dgm:prSet presAssocID="{D94E9949-1624-4501-A3ED-9D5C089A5F8F}" presName="Name37" presStyleLbl="parChTrans1D3" presStyleIdx="1" presStyleCnt="7"/>
      <dgm:spPr/>
    </dgm:pt>
    <dgm:pt modelId="{5637D09C-04F2-403F-BCE0-31142814CB09}" type="pres">
      <dgm:prSet presAssocID="{025517D5-7184-4CBC-8F1F-1C03D046071B}" presName="hierRoot2" presStyleCnt="0">
        <dgm:presLayoutVars>
          <dgm:hierBranch val="init"/>
        </dgm:presLayoutVars>
      </dgm:prSet>
      <dgm:spPr/>
    </dgm:pt>
    <dgm:pt modelId="{54959128-CCE3-45FD-A809-7FFF6C45AF12}" type="pres">
      <dgm:prSet presAssocID="{025517D5-7184-4CBC-8F1F-1C03D046071B}" presName="rootComposite" presStyleCnt="0"/>
      <dgm:spPr/>
    </dgm:pt>
    <dgm:pt modelId="{32F3A898-E5A9-47EF-9408-BD4A5A157F10}" type="pres">
      <dgm:prSet presAssocID="{025517D5-7184-4CBC-8F1F-1C03D046071B}" presName="rootText" presStyleLbl="node3" presStyleIdx="1" presStyleCnt="7" custScaleX="103475" custScaleY="261879" custLinFactNeighborX="-29542" custLinFactNeighborY="9734">
        <dgm:presLayoutVars>
          <dgm:chPref val="3"/>
        </dgm:presLayoutVars>
      </dgm:prSet>
      <dgm:spPr/>
    </dgm:pt>
    <dgm:pt modelId="{FBA6ED96-A116-41BA-8C07-ACA099B62BBF}" type="pres">
      <dgm:prSet presAssocID="{025517D5-7184-4CBC-8F1F-1C03D046071B}" presName="rootConnector" presStyleLbl="node3" presStyleIdx="1" presStyleCnt="7"/>
      <dgm:spPr/>
    </dgm:pt>
    <dgm:pt modelId="{02A1C6CA-D890-43DE-BBC1-97C1C69E7E5F}" type="pres">
      <dgm:prSet presAssocID="{025517D5-7184-4CBC-8F1F-1C03D046071B}" presName="hierChild4" presStyleCnt="0"/>
      <dgm:spPr/>
    </dgm:pt>
    <dgm:pt modelId="{99B411FB-3160-47DD-A3F9-3DB7C4D3FB2B}" type="pres">
      <dgm:prSet presAssocID="{025517D5-7184-4CBC-8F1F-1C03D046071B}" presName="hierChild5" presStyleCnt="0"/>
      <dgm:spPr/>
    </dgm:pt>
    <dgm:pt modelId="{1C74959B-9485-4321-A392-417A729EFAB0}" type="pres">
      <dgm:prSet presAssocID="{D1D39DEF-DF48-4E65-9813-9DF681258312}" presName="Name37" presStyleLbl="parChTrans1D3" presStyleIdx="2" presStyleCnt="7"/>
      <dgm:spPr/>
    </dgm:pt>
    <dgm:pt modelId="{F531A54E-A745-4D99-AEA2-9663444B1F11}" type="pres">
      <dgm:prSet presAssocID="{0D85EFE7-225F-4D05-B4D4-D53A26611462}" presName="hierRoot2" presStyleCnt="0">
        <dgm:presLayoutVars>
          <dgm:hierBranch val="init"/>
        </dgm:presLayoutVars>
      </dgm:prSet>
      <dgm:spPr/>
    </dgm:pt>
    <dgm:pt modelId="{33052181-C329-4099-B3F6-696A2F1D515F}" type="pres">
      <dgm:prSet presAssocID="{0D85EFE7-225F-4D05-B4D4-D53A26611462}" presName="rootComposite" presStyleCnt="0"/>
      <dgm:spPr/>
    </dgm:pt>
    <dgm:pt modelId="{FA47387F-3458-4A0C-905D-A56B0B479FFA}" type="pres">
      <dgm:prSet presAssocID="{0D85EFE7-225F-4D05-B4D4-D53A26611462}" presName="rootText" presStyleLbl="node3" presStyleIdx="2" presStyleCnt="7" custScaleY="284759" custLinFactNeighborX="-25181" custLinFactNeighborY="2565">
        <dgm:presLayoutVars>
          <dgm:chPref val="3"/>
        </dgm:presLayoutVars>
      </dgm:prSet>
      <dgm:spPr/>
    </dgm:pt>
    <dgm:pt modelId="{EDC09F75-F211-48C8-9CC3-4497690DA588}" type="pres">
      <dgm:prSet presAssocID="{0D85EFE7-225F-4D05-B4D4-D53A26611462}" presName="rootConnector" presStyleLbl="node3" presStyleIdx="2" presStyleCnt="7"/>
      <dgm:spPr/>
    </dgm:pt>
    <dgm:pt modelId="{6ABFD6B8-84BB-4B7C-B94B-EAAEFD29E362}" type="pres">
      <dgm:prSet presAssocID="{0D85EFE7-225F-4D05-B4D4-D53A26611462}" presName="hierChild4" presStyleCnt="0"/>
      <dgm:spPr/>
    </dgm:pt>
    <dgm:pt modelId="{95692255-50F8-4142-8F30-FDF3F9F0A217}" type="pres">
      <dgm:prSet presAssocID="{0D85EFE7-225F-4D05-B4D4-D53A26611462}" presName="hierChild5" presStyleCnt="0"/>
      <dgm:spPr/>
    </dgm:pt>
    <dgm:pt modelId="{48162944-4DB6-4618-8638-057C79F584ED}" type="pres">
      <dgm:prSet presAssocID="{17F0A2A4-B312-4CC4-A0AB-1B03B270AF12}" presName="hierChild5" presStyleCnt="0"/>
      <dgm:spPr/>
    </dgm:pt>
    <dgm:pt modelId="{603B7EC9-2ABD-41D6-9DF2-17FEE1C9347D}" type="pres">
      <dgm:prSet presAssocID="{095EEDC2-6D22-43B8-B5D0-ED1DAE657BBE}" presName="Name37" presStyleLbl="parChTrans1D2" presStyleIdx="2" presStyleCnt="5"/>
      <dgm:spPr/>
    </dgm:pt>
    <dgm:pt modelId="{AC218F0E-FF11-4E03-B6DC-C927896C0773}" type="pres">
      <dgm:prSet presAssocID="{281043D5-93FC-4CD7-9A53-ABBC7A71E04B}" presName="hierRoot2" presStyleCnt="0">
        <dgm:presLayoutVars>
          <dgm:hierBranch val="init"/>
        </dgm:presLayoutVars>
      </dgm:prSet>
      <dgm:spPr/>
    </dgm:pt>
    <dgm:pt modelId="{E99C6A8D-8187-4D14-99A2-6703C119FE16}" type="pres">
      <dgm:prSet presAssocID="{281043D5-93FC-4CD7-9A53-ABBC7A71E04B}" presName="rootComposite" presStyleCnt="0"/>
      <dgm:spPr/>
    </dgm:pt>
    <dgm:pt modelId="{1839D1F7-2363-4386-91C8-09B82871E12C}" type="pres">
      <dgm:prSet presAssocID="{281043D5-93FC-4CD7-9A53-ABBC7A71E04B}" presName="rootText" presStyleLbl="node2" presStyleIdx="2" presStyleCnt="5" custScaleY="185906" custLinFactNeighborX="-27511" custLinFactNeighborY="23440">
        <dgm:presLayoutVars>
          <dgm:chPref val="3"/>
        </dgm:presLayoutVars>
      </dgm:prSet>
      <dgm:spPr/>
    </dgm:pt>
    <dgm:pt modelId="{49001D24-C011-4011-A602-FA999A933C1E}" type="pres">
      <dgm:prSet presAssocID="{281043D5-93FC-4CD7-9A53-ABBC7A71E04B}" presName="rootConnector" presStyleLbl="node2" presStyleIdx="2" presStyleCnt="5"/>
      <dgm:spPr/>
    </dgm:pt>
    <dgm:pt modelId="{3B2F90B2-CA62-4570-B4F0-E672646A11EF}" type="pres">
      <dgm:prSet presAssocID="{281043D5-93FC-4CD7-9A53-ABBC7A71E04B}" presName="hierChild4" presStyleCnt="0"/>
      <dgm:spPr/>
    </dgm:pt>
    <dgm:pt modelId="{6F3B041C-9E60-4A6E-B394-E4437D80EC55}" type="pres">
      <dgm:prSet presAssocID="{D16C78B4-D8A3-4B62-9F4F-68FAD2AFF324}" presName="Name37" presStyleLbl="parChTrans1D3" presStyleIdx="3" presStyleCnt="7"/>
      <dgm:spPr/>
    </dgm:pt>
    <dgm:pt modelId="{F30BBA4F-EC20-41D5-940D-2FD34FE63149}" type="pres">
      <dgm:prSet presAssocID="{0E55B79F-D716-4738-8048-727B822F9839}" presName="hierRoot2" presStyleCnt="0">
        <dgm:presLayoutVars>
          <dgm:hierBranch val="init"/>
        </dgm:presLayoutVars>
      </dgm:prSet>
      <dgm:spPr/>
    </dgm:pt>
    <dgm:pt modelId="{AD3C36BE-6BDC-44E9-8437-FC1AB64250AE}" type="pres">
      <dgm:prSet presAssocID="{0E55B79F-D716-4738-8048-727B822F9839}" presName="rootComposite" presStyleCnt="0"/>
      <dgm:spPr/>
    </dgm:pt>
    <dgm:pt modelId="{D6D885A2-B4B2-4116-8EEA-3952EC907143}" type="pres">
      <dgm:prSet presAssocID="{0E55B79F-D716-4738-8048-727B822F9839}" presName="rootText" presStyleLbl="node3" presStyleIdx="3" presStyleCnt="7" custScaleX="122265" custScaleY="278679" custLinFactNeighborX="-34534" custLinFactNeighborY="31200">
        <dgm:presLayoutVars>
          <dgm:chPref val="3"/>
        </dgm:presLayoutVars>
      </dgm:prSet>
      <dgm:spPr/>
    </dgm:pt>
    <dgm:pt modelId="{38829A74-4A9F-4218-8608-B406A981BB0D}" type="pres">
      <dgm:prSet presAssocID="{0E55B79F-D716-4738-8048-727B822F9839}" presName="rootConnector" presStyleLbl="node3" presStyleIdx="3" presStyleCnt="7"/>
      <dgm:spPr/>
    </dgm:pt>
    <dgm:pt modelId="{FBC8C9D2-471C-4D8D-8D19-9F7782346BCF}" type="pres">
      <dgm:prSet presAssocID="{0E55B79F-D716-4738-8048-727B822F9839}" presName="hierChild4" presStyleCnt="0"/>
      <dgm:spPr/>
    </dgm:pt>
    <dgm:pt modelId="{211CF748-2BB1-4A70-816D-6D1F2663ABFF}" type="pres">
      <dgm:prSet presAssocID="{0E55B79F-D716-4738-8048-727B822F9839}" presName="hierChild5" presStyleCnt="0"/>
      <dgm:spPr/>
    </dgm:pt>
    <dgm:pt modelId="{4D951971-C23C-4F19-834B-492EB848C215}" type="pres">
      <dgm:prSet presAssocID="{9D7B5DEF-FB46-4C86-A474-0D3C3521C850}" presName="Name37" presStyleLbl="parChTrans1D3" presStyleIdx="4" presStyleCnt="7"/>
      <dgm:spPr/>
    </dgm:pt>
    <dgm:pt modelId="{FE13993E-AD80-43D5-838B-BFA580DC9ECA}" type="pres">
      <dgm:prSet presAssocID="{4600E5C1-7C66-47B8-8C03-7D6AE87A7EB9}" presName="hierRoot2" presStyleCnt="0">
        <dgm:presLayoutVars>
          <dgm:hierBranch val="init"/>
        </dgm:presLayoutVars>
      </dgm:prSet>
      <dgm:spPr/>
    </dgm:pt>
    <dgm:pt modelId="{E65B47DE-6354-47A7-B3FF-7DC9370EFFD9}" type="pres">
      <dgm:prSet presAssocID="{4600E5C1-7C66-47B8-8C03-7D6AE87A7EB9}" presName="rootComposite" presStyleCnt="0"/>
      <dgm:spPr/>
    </dgm:pt>
    <dgm:pt modelId="{3B231CA3-E1AC-440B-BEEA-01F33BAEDA58}" type="pres">
      <dgm:prSet presAssocID="{4600E5C1-7C66-47B8-8C03-7D6AE87A7EB9}" presName="rootText" presStyleLbl="node3" presStyleIdx="4" presStyleCnt="7" custScaleX="134312" custScaleY="240686" custLinFactNeighborX="-31296" custLinFactNeighborY="48556">
        <dgm:presLayoutVars>
          <dgm:chPref val="3"/>
        </dgm:presLayoutVars>
      </dgm:prSet>
      <dgm:spPr/>
    </dgm:pt>
    <dgm:pt modelId="{0453E2CB-4A47-4911-8C8E-A66DCC583CB2}" type="pres">
      <dgm:prSet presAssocID="{4600E5C1-7C66-47B8-8C03-7D6AE87A7EB9}" presName="rootConnector" presStyleLbl="node3" presStyleIdx="4" presStyleCnt="7"/>
      <dgm:spPr/>
    </dgm:pt>
    <dgm:pt modelId="{688D24E3-28EA-450A-A868-2537131D799A}" type="pres">
      <dgm:prSet presAssocID="{4600E5C1-7C66-47B8-8C03-7D6AE87A7EB9}" presName="hierChild4" presStyleCnt="0"/>
      <dgm:spPr/>
    </dgm:pt>
    <dgm:pt modelId="{001CCB00-02D4-4089-AEF1-9D19124ADAD9}" type="pres">
      <dgm:prSet presAssocID="{4600E5C1-7C66-47B8-8C03-7D6AE87A7EB9}" presName="hierChild5" presStyleCnt="0"/>
      <dgm:spPr/>
    </dgm:pt>
    <dgm:pt modelId="{640A76AD-E097-46D0-99D9-F44F85C54198}" type="pres">
      <dgm:prSet presAssocID="{281043D5-93FC-4CD7-9A53-ABBC7A71E04B}" presName="hierChild5" presStyleCnt="0"/>
      <dgm:spPr/>
    </dgm:pt>
    <dgm:pt modelId="{60F4398C-63A4-4BE0-A80F-80379AF9F65F}" type="pres">
      <dgm:prSet presAssocID="{134AE490-A818-4F6A-A514-1BD9E6C72758}" presName="Name37" presStyleLbl="parChTrans1D2" presStyleIdx="3" presStyleCnt="5"/>
      <dgm:spPr/>
    </dgm:pt>
    <dgm:pt modelId="{C6945EFF-8BCA-425A-BED2-526555F4240C}" type="pres">
      <dgm:prSet presAssocID="{874F9671-244A-4BC7-AA82-C866FD90DD86}" presName="hierRoot2" presStyleCnt="0">
        <dgm:presLayoutVars>
          <dgm:hierBranch val="init"/>
        </dgm:presLayoutVars>
      </dgm:prSet>
      <dgm:spPr/>
    </dgm:pt>
    <dgm:pt modelId="{609714EC-A235-44FD-84D8-19958CA6AF28}" type="pres">
      <dgm:prSet presAssocID="{874F9671-244A-4BC7-AA82-C866FD90DD86}" presName="rootComposite" presStyleCnt="0"/>
      <dgm:spPr/>
    </dgm:pt>
    <dgm:pt modelId="{46BCCD14-39FB-4AC2-B792-50806D92EEC6}" type="pres">
      <dgm:prSet presAssocID="{874F9671-244A-4BC7-AA82-C866FD90DD86}" presName="rootText" presStyleLbl="node2" presStyleIdx="3" presStyleCnt="5" custScaleX="117512" custScaleY="249865" custLinFactX="56226" custLinFactNeighborX="100000" custLinFactNeighborY="22303">
        <dgm:presLayoutVars>
          <dgm:chPref val="3"/>
        </dgm:presLayoutVars>
      </dgm:prSet>
      <dgm:spPr/>
    </dgm:pt>
    <dgm:pt modelId="{BCFF2484-335A-488A-BA12-9D07C36B4C06}" type="pres">
      <dgm:prSet presAssocID="{874F9671-244A-4BC7-AA82-C866FD90DD86}" presName="rootConnector" presStyleLbl="node2" presStyleIdx="3" presStyleCnt="5"/>
      <dgm:spPr/>
    </dgm:pt>
    <dgm:pt modelId="{978AB860-4929-4BFA-8868-D62A7A0238DB}" type="pres">
      <dgm:prSet presAssocID="{874F9671-244A-4BC7-AA82-C866FD90DD86}" presName="hierChild4" presStyleCnt="0"/>
      <dgm:spPr/>
    </dgm:pt>
    <dgm:pt modelId="{21A37282-E208-42F0-BDED-630FEB70E3D2}" type="pres">
      <dgm:prSet presAssocID="{2A96E017-7816-4131-AECF-E671C37E1543}" presName="Name37" presStyleLbl="parChTrans1D3" presStyleIdx="5" presStyleCnt="7"/>
      <dgm:spPr/>
    </dgm:pt>
    <dgm:pt modelId="{BA565D75-A140-4AF7-835A-DD0C468495A4}" type="pres">
      <dgm:prSet presAssocID="{F696AE4B-268C-4BA5-9317-D36DD5980F2F}" presName="hierRoot2" presStyleCnt="0">
        <dgm:presLayoutVars>
          <dgm:hierBranch val="init"/>
        </dgm:presLayoutVars>
      </dgm:prSet>
      <dgm:spPr/>
    </dgm:pt>
    <dgm:pt modelId="{54CEEEE7-812A-4FBB-A63D-C55121B4904B}" type="pres">
      <dgm:prSet presAssocID="{F696AE4B-268C-4BA5-9317-D36DD5980F2F}" presName="rootComposite" presStyleCnt="0"/>
      <dgm:spPr/>
    </dgm:pt>
    <dgm:pt modelId="{53F1085C-33A7-4ABB-8E94-6FB3246B9DA8}" type="pres">
      <dgm:prSet presAssocID="{F696AE4B-268C-4BA5-9317-D36DD5980F2F}" presName="rootText" presStyleLbl="node3" presStyleIdx="5" presStyleCnt="7" custScaleX="127221" custScaleY="230005" custLinFactX="26506" custLinFactNeighborX="100000" custLinFactNeighborY="33248">
        <dgm:presLayoutVars>
          <dgm:chPref val="3"/>
        </dgm:presLayoutVars>
      </dgm:prSet>
      <dgm:spPr/>
    </dgm:pt>
    <dgm:pt modelId="{83D9D853-5894-496E-B36B-308B703AB6B4}" type="pres">
      <dgm:prSet presAssocID="{F696AE4B-268C-4BA5-9317-D36DD5980F2F}" presName="rootConnector" presStyleLbl="node3" presStyleIdx="5" presStyleCnt="7"/>
      <dgm:spPr/>
    </dgm:pt>
    <dgm:pt modelId="{6B55E803-5C42-485B-B396-66AADCEB7FD5}" type="pres">
      <dgm:prSet presAssocID="{F696AE4B-268C-4BA5-9317-D36DD5980F2F}" presName="hierChild4" presStyleCnt="0"/>
      <dgm:spPr/>
    </dgm:pt>
    <dgm:pt modelId="{F8BF0728-C694-4BE4-853F-E522CE2B5C24}" type="pres">
      <dgm:prSet presAssocID="{F696AE4B-268C-4BA5-9317-D36DD5980F2F}" presName="hierChild5" presStyleCnt="0"/>
      <dgm:spPr/>
    </dgm:pt>
    <dgm:pt modelId="{7666FCE1-E530-449B-9E99-FDED070AA65F}" type="pres">
      <dgm:prSet presAssocID="{874F9671-244A-4BC7-AA82-C866FD90DD86}" presName="hierChild5" presStyleCnt="0"/>
      <dgm:spPr/>
    </dgm:pt>
    <dgm:pt modelId="{0C42DFE5-BF37-4289-8EA7-9410ED5AE1E5}" type="pres">
      <dgm:prSet presAssocID="{77F54007-B743-4344-9ACA-C63B8041C037}" presName="Name37" presStyleLbl="parChTrans1D2" presStyleIdx="4" presStyleCnt="5"/>
      <dgm:spPr/>
    </dgm:pt>
    <dgm:pt modelId="{F9DF082D-AE4A-45CC-A4AA-D4B38E017F8A}" type="pres">
      <dgm:prSet presAssocID="{E09B530C-CC64-404E-AE57-181FF979AC2B}" presName="hierRoot2" presStyleCnt="0">
        <dgm:presLayoutVars>
          <dgm:hierBranch val="init"/>
        </dgm:presLayoutVars>
      </dgm:prSet>
      <dgm:spPr/>
    </dgm:pt>
    <dgm:pt modelId="{C9A5778F-844D-4121-9ED4-6AEB5E32C37E}" type="pres">
      <dgm:prSet presAssocID="{E09B530C-CC64-404E-AE57-181FF979AC2B}" presName="rootComposite" presStyleCnt="0"/>
      <dgm:spPr/>
    </dgm:pt>
    <dgm:pt modelId="{778DF31D-5155-48C4-AF6F-D4ECEF36463F}" type="pres">
      <dgm:prSet presAssocID="{E09B530C-CC64-404E-AE57-181FF979AC2B}" presName="rootText" presStyleLbl="node2" presStyleIdx="4" presStyleCnt="5" custFlipHor="1" custScaleX="134559" custScaleY="145810" custLinFactX="-43280" custLinFactY="13511" custLinFactNeighborX="-100000" custLinFactNeighborY="100000">
        <dgm:presLayoutVars>
          <dgm:chPref val="3"/>
        </dgm:presLayoutVars>
      </dgm:prSet>
      <dgm:spPr/>
    </dgm:pt>
    <dgm:pt modelId="{9720D2E6-F6CB-4578-A852-A480731C887C}" type="pres">
      <dgm:prSet presAssocID="{E09B530C-CC64-404E-AE57-181FF979AC2B}" presName="rootConnector" presStyleLbl="node2" presStyleIdx="4" presStyleCnt="5"/>
      <dgm:spPr/>
    </dgm:pt>
    <dgm:pt modelId="{91453B81-37E5-427B-ACDC-A0F5634FE12B}" type="pres">
      <dgm:prSet presAssocID="{E09B530C-CC64-404E-AE57-181FF979AC2B}" presName="hierChild4" presStyleCnt="0"/>
      <dgm:spPr/>
    </dgm:pt>
    <dgm:pt modelId="{456FB653-1338-492C-A166-81CBB705BDEC}" type="pres">
      <dgm:prSet presAssocID="{71B4EC91-83C7-4A9B-9EC7-8D01F1D27D52}" presName="Name37" presStyleLbl="parChTrans1D3" presStyleIdx="6" presStyleCnt="7"/>
      <dgm:spPr/>
    </dgm:pt>
    <dgm:pt modelId="{4F266AFE-D0BA-4917-8789-DF1858DB1212}" type="pres">
      <dgm:prSet presAssocID="{B1E6B313-5BCC-4A69-9226-72A924691944}" presName="hierRoot2" presStyleCnt="0">
        <dgm:presLayoutVars>
          <dgm:hierBranch val="init"/>
        </dgm:presLayoutVars>
      </dgm:prSet>
      <dgm:spPr/>
    </dgm:pt>
    <dgm:pt modelId="{6DF2A06C-BD24-41FB-A6CF-9EBE64137B86}" type="pres">
      <dgm:prSet presAssocID="{B1E6B313-5BCC-4A69-9226-72A924691944}" presName="rootComposite" presStyleCnt="0"/>
      <dgm:spPr/>
    </dgm:pt>
    <dgm:pt modelId="{BC1C428C-2926-4BF7-993B-542A30983EC7}" type="pres">
      <dgm:prSet presAssocID="{B1E6B313-5BCC-4A69-9226-72A924691944}" presName="rootText" presStyleLbl="node3" presStyleIdx="6" presStyleCnt="7" custScaleX="116897" custScaleY="316874" custLinFactX="-52344" custLinFactY="18198" custLinFactNeighborX="-100000" custLinFactNeighborY="100000">
        <dgm:presLayoutVars>
          <dgm:chPref val="3"/>
        </dgm:presLayoutVars>
      </dgm:prSet>
      <dgm:spPr/>
    </dgm:pt>
    <dgm:pt modelId="{802CC0CE-152B-4FC1-9B2F-10E21C287E1E}" type="pres">
      <dgm:prSet presAssocID="{B1E6B313-5BCC-4A69-9226-72A924691944}" presName="rootConnector" presStyleLbl="node3" presStyleIdx="6" presStyleCnt="7"/>
      <dgm:spPr/>
    </dgm:pt>
    <dgm:pt modelId="{140856D4-58B3-42EB-98AC-7434A6E43A3C}" type="pres">
      <dgm:prSet presAssocID="{B1E6B313-5BCC-4A69-9226-72A924691944}" presName="hierChild4" presStyleCnt="0"/>
      <dgm:spPr/>
    </dgm:pt>
    <dgm:pt modelId="{9041EB3C-72D2-43E7-BCA1-475A0AAA2639}" type="pres">
      <dgm:prSet presAssocID="{B1E6B313-5BCC-4A69-9226-72A924691944}" presName="hierChild5" presStyleCnt="0"/>
      <dgm:spPr/>
    </dgm:pt>
    <dgm:pt modelId="{B086CF46-520A-4781-8940-D1D75C517971}" type="pres">
      <dgm:prSet presAssocID="{E09B530C-CC64-404E-AE57-181FF979AC2B}" presName="hierChild5" presStyleCnt="0"/>
      <dgm:spPr/>
    </dgm:pt>
    <dgm:pt modelId="{9D94C020-5036-4DC9-9757-9C68A6DC864E}" type="pres">
      <dgm:prSet presAssocID="{76047E19-2EC6-4E4D-AE45-91A129259BA1}" presName="hierChild3" presStyleCnt="0"/>
      <dgm:spPr/>
    </dgm:pt>
  </dgm:ptLst>
  <dgm:cxnLst>
    <dgm:cxn modelId="{2A1E7C00-90CB-45C6-BCFE-04A46C23BF0D}" type="presOf" srcId="{40377853-50F5-4387-AE4B-3E481968173E}" destId="{EB2F748B-ABBB-42A4-812F-AC9ACA532F27}" srcOrd="0" destOrd="0" presId="urn:microsoft.com/office/officeart/2005/8/layout/orgChart1"/>
    <dgm:cxn modelId="{F760D002-2239-4165-B5BE-A8FFAC913568}" type="presOf" srcId="{874F9671-244A-4BC7-AA82-C866FD90DD86}" destId="{46BCCD14-39FB-4AC2-B792-50806D92EEC6}" srcOrd="0" destOrd="0" presId="urn:microsoft.com/office/officeart/2005/8/layout/orgChart1"/>
    <dgm:cxn modelId="{3981F40A-1601-4B81-A53C-988490DDA6E1}" type="presOf" srcId="{38FE76B5-D6DA-4CE4-B0F2-37E2D660290B}" destId="{11585DE4-8C1D-4DC0-AFE7-A41496B360A7}" srcOrd="1" destOrd="0" presId="urn:microsoft.com/office/officeart/2005/8/layout/orgChart1"/>
    <dgm:cxn modelId="{9AB2840B-78FF-4081-B118-AC69F049EBA2}" type="presOf" srcId="{783AB98D-9AC9-4697-B726-F9DA8CC0A78D}" destId="{E42B7B69-8D07-4757-A2B4-B00739962795}" srcOrd="0" destOrd="0" presId="urn:microsoft.com/office/officeart/2005/8/layout/orgChart1"/>
    <dgm:cxn modelId="{07063B10-64A2-4092-8593-7C49E9BBB19E}" type="presOf" srcId="{38FE76B5-D6DA-4CE4-B0F2-37E2D660290B}" destId="{92446F63-D721-4CE4-AC5D-B4AF39542F0E}" srcOrd="0" destOrd="0" presId="urn:microsoft.com/office/officeart/2005/8/layout/orgChart1"/>
    <dgm:cxn modelId="{03618714-4009-4F5A-87F9-8373DEB558E5}" type="presOf" srcId="{0E55B79F-D716-4738-8048-727B822F9839}" destId="{38829A74-4A9F-4218-8608-B406A981BB0D}" srcOrd="1" destOrd="0" presId="urn:microsoft.com/office/officeart/2005/8/layout/orgChart1"/>
    <dgm:cxn modelId="{C8D5FA14-8E1B-40BA-8352-54B3AA603717}" type="presOf" srcId="{4600E5C1-7C66-47B8-8C03-7D6AE87A7EB9}" destId="{3B231CA3-E1AC-440B-BEEA-01F33BAEDA58}" srcOrd="0" destOrd="0" presId="urn:microsoft.com/office/officeart/2005/8/layout/orgChart1"/>
    <dgm:cxn modelId="{F13EA82A-5565-4AEF-BE17-F56FCA303978}" srcId="{38FE76B5-D6DA-4CE4-B0F2-37E2D660290B}" destId="{216347B2-5B0C-4E17-AA5A-ED8B7504BC24}" srcOrd="0" destOrd="0" parTransId="{3DDD0051-F2C3-409D-9D7F-36ADF9230786}" sibTransId="{388D873F-4207-4D86-A605-0FAC26CE0A73}"/>
    <dgm:cxn modelId="{4B4B6239-DBDD-4AFC-8AA5-88CED8B7C4A9}" type="presOf" srcId="{D1D39DEF-DF48-4E65-9813-9DF681258312}" destId="{1C74959B-9485-4321-A392-417A729EFAB0}" srcOrd="0" destOrd="0" presId="urn:microsoft.com/office/officeart/2005/8/layout/orgChart1"/>
    <dgm:cxn modelId="{D4D95E3A-3E86-407D-8ED3-378BC81FE7E1}" type="presOf" srcId="{76047E19-2EC6-4E4D-AE45-91A129259BA1}" destId="{E9906B96-DE7D-490A-92CB-5FA7A2085493}" srcOrd="0" destOrd="0" presId="urn:microsoft.com/office/officeart/2005/8/layout/orgChart1"/>
    <dgm:cxn modelId="{C432C83D-9243-48D6-801D-36F4C0682F55}" srcId="{76047E19-2EC6-4E4D-AE45-91A129259BA1}" destId="{E09B530C-CC64-404E-AE57-181FF979AC2B}" srcOrd="4" destOrd="0" parTransId="{77F54007-B743-4344-9ACA-C63B8041C037}" sibTransId="{E6B11E74-CA17-4FE8-8AF1-5AD0007B5D21}"/>
    <dgm:cxn modelId="{88AC6B3F-5165-4A32-9275-CB7DEDA6D740}" srcId="{17F0A2A4-B312-4CC4-A0AB-1B03B270AF12}" destId="{025517D5-7184-4CBC-8F1F-1C03D046071B}" srcOrd="0" destOrd="0" parTransId="{D94E9949-1624-4501-A3ED-9D5C089A5F8F}" sibTransId="{3B1F6D70-39FA-47A2-A430-12CB8C867080}"/>
    <dgm:cxn modelId="{55B1C060-9608-4D4A-8686-549BB2D78273}" srcId="{281043D5-93FC-4CD7-9A53-ABBC7A71E04B}" destId="{4600E5C1-7C66-47B8-8C03-7D6AE87A7EB9}" srcOrd="1" destOrd="0" parTransId="{9D7B5DEF-FB46-4C86-A474-0D3C3521C850}" sibTransId="{D99779C6-A624-431A-B89D-8D9F70F847A0}"/>
    <dgm:cxn modelId="{286A2941-272D-4823-A07E-A53AE5856091}" type="presOf" srcId="{095EEDC2-6D22-43B8-B5D0-ED1DAE657BBE}" destId="{603B7EC9-2ABD-41D6-9DF2-17FEE1C9347D}" srcOrd="0" destOrd="0" presId="urn:microsoft.com/office/officeart/2005/8/layout/orgChart1"/>
    <dgm:cxn modelId="{61C1D545-0781-4B3B-AE80-E0364B959233}" type="presOf" srcId="{134AE490-A818-4F6A-A514-1BD9E6C72758}" destId="{60F4398C-63A4-4BE0-A80F-80379AF9F65F}" srcOrd="0" destOrd="0" presId="urn:microsoft.com/office/officeart/2005/8/layout/orgChart1"/>
    <dgm:cxn modelId="{E6591B47-076B-43DF-A552-7A395E431214}" type="presOf" srcId="{2A96E017-7816-4131-AECF-E671C37E1543}" destId="{21A37282-E208-42F0-BDED-630FEB70E3D2}" srcOrd="0" destOrd="0" presId="urn:microsoft.com/office/officeart/2005/8/layout/orgChart1"/>
    <dgm:cxn modelId="{A217C547-D0E6-4825-8B9F-0805B5AC2AD9}" type="presOf" srcId="{17F0A2A4-B312-4CC4-A0AB-1B03B270AF12}" destId="{68CC171C-4F62-4EF1-AB88-1E1011A6596A}" srcOrd="0" destOrd="0" presId="urn:microsoft.com/office/officeart/2005/8/layout/orgChart1"/>
    <dgm:cxn modelId="{193C004D-E19B-4DF2-B29A-4F0F54C66617}" type="presOf" srcId="{E09B530C-CC64-404E-AE57-181FF979AC2B}" destId="{778DF31D-5155-48C4-AF6F-D4ECEF36463F}" srcOrd="0" destOrd="0" presId="urn:microsoft.com/office/officeart/2005/8/layout/orgChart1"/>
    <dgm:cxn modelId="{8ABA8D6E-097C-44D6-B21D-1826B54366B4}" type="presOf" srcId="{216347B2-5B0C-4E17-AA5A-ED8B7504BC24}" destId="{C1D0314F-DAD2-4B28-9761-A4804C3148C1}" srcOrd="0" destOrd="0" presId="urn:microsoft.com/office/officeart/2005/8/layout/orgChart1"/>
    <dgm:cxn modelId="{5909FF73-4F2C-4799-8421-C3F3B55C9031}" srcId="{874F9671-244A-4BC7-AA82-C866FD90DD86}" destId="{F696AE4B-268C-4BA5-9317-D36DD5980F2F}" srcOrd="0" destOrd="0" parTransId="{2A96E017-7816-4131-AECF-E671C37E1543}" sibTransId="{95950407-CC3F-44F2-A290-0C278D6AAE63}"/>
    <dgm:cxn modelId="{D0A11074-D13D-4844-9EF5-D97302AE4598}" srcId="{281043D5-93FC-4CD7-9A53-ABBC7A71E04B}" destId="{0E55B79F-D716-4738-8048-727B822F9839}" srcOrd="0" destOrd="0" parTransId="{D16C78B4-D8A3-4B62-9F4F-68FAD2AFF324}" sibTransId="{58BD8471-6670-4F20-8CF8-2E0C30B07005}"/>
    <dgm:cxn modelId="{A1D2EF56-A793-4FAD-841B-4733A118324E}" type="presOf" srcId="{874F9671-244A-4BC7-AA82-C866FD90DD86}" destId="{BCFF2484-335A-488A-BA12-9D07C36B4C06}" srcOrd="1" destOrd="0" presId="urn:microsoft.com/office/officeart/2005/8/layout/orgChart1"/>
    <dgm:cxn modelId="{257F2A59-8C38-44E6-8399-CD35EDDDC8CA}" srcId="{76047E19-2EC6-4E4D-AE45-91A129259BA1}" destId="{38FE76B5-D6DA-4CE4-B0F2-37E2D660290B}" srcOrd="0" destOrd="0" parTransId="{F2F4F12E-006C-4462-9D7E-3B039EC33999}" sibTransId="{1965F1AA-DF0B-4F35-80F6-E00BFC53C2D4}"/>
    <dgm:cxn modelId="{9AA25D7A-269D-47D1-9A8A-0F81E783C59C}" type="presOf" srcId="{281043D5-93FC-4CD7-9A53-ABBC7A71E04B}" destId="{49001D24-C011-4011-A602-FA999A933C1E}" srcOrd="1" destOrd="0" presId="urn:microsoft.com/office/officeart/2005/8/layout/orgChart1"/>
    <dgm:cxn modelId="{3830DD84-6F57-47D1-899D-195803C3EA2E}" srcId="{E09B530C-CC64-404E-AE57-181FF979AC2B}" destId="{B1E6B313-5BCC-4A69-9226-72A924691944}" srcOrd="0" destOrd="0" parTransId="{71B4EC91-83C7-4A9B-9EC7-8D01F1D27D52}" sibTransId="{A306FBF6-B4A0-4533-A3C0-92916EAC3035}"/>
    <dgm:cxn modelId="{36802D85-4514-470F-B599-A5FE4C7DE9CF}" srcId="{76047E19-2EC6-4E4D-AE45-91A129259BA1}" destId="{17F0A2A4-B312-4CC4-A0AB-1B03B270AF12}" srcOrd="1" destOrd="0" parTransId="{40377853-50F5-4387-AE4B-3E481968173E}" sibTransId="{D434B377-DA40-4A5D-83E7-BBE83D65F652}"/>
    <dgm:cxn modelId="{FC0DCE89-CF20-437C-BC93-6F6CFE5FD21A}" type="presOf" srcId="{281043D5-93FC-4CD7-9A53-ABBC7A71E04B}" destId="{1839D1F7-2363-4386-91C8-09B82871E12C}" srcOrd="0" destOrd="0" presId="urn:microsoft.com/office/officeart/2005/8/layout/orgChart1"/>
    <dgm:cxn modelId="{4FA47D8B-606D-40A1-A020-F9BA71BF0DDC}" type="presOf" srcId="{3DDD0051-F2C3-409D-9D7F-36ADF9230786}" destId="{2B1C2C7F-D0FB-4E28-A8A6-B3939CD30E97}" srcOrd="0" destOrd="0" presId="urn:microsoft.com/office/officeart/2005/8/layout/orgChart1"/>
    <dgm:cxn modelId="{1168298D-C7A8-462D-B7F2-A846136497DE}" type="presOf" srcId="{B1E6B313-5BCC-4A69-9226-72A924691944}" destId="{BC1C428C-2926-4BF7-993B-542A30983EC7}" srcOrd="0" destOrd="0" presId="urn:microsoft.com/office/officeart/2005/8/layout/orgChart1"/>
    <dgm:cxn modelId="{C8814B8F-025F-4DEA-AE0D-EAD467BB69CA}" type="presOf" srcId="{0D85EFE7-225F-4D05-B4D4-D53A26611462}" destId="{EDC09F75-F211-48C8-9CC3-4497690DA588}" srcOrd="1" destOrd="0" presId="urn:microsoft.com/office/officeart/2005/8/layout/orgChart1"/>
    <dgm:cxn modelId="{06A10491-548F-4AF1-A8EA-281C31D40986}" type="presOf" srcId="{F696AE4B-268C-4BA5-9317-D36DD5980F2F}" destId="{83D9D853-5894-496E-B36B-308B703AB6B4}" srcOrd="1" destOrd="0" presId="urn:microsoft.com/office/officeart/2005/8/layout/orgChart1"/>
    <dgm:cxn modelId="{399F5291-CB96-4624-9D1D-ECEA1C5EBFE1}" type="presOf" srcId="{025517D5-7184-4CBC-8F1F-1C03D046071B}" destId="{32F3A898-E5A9-47EF-9408-BD4A5A157F10}" srcOrd="0" destOrd="0" presId="urn:microsoft.com/office/officeart/2005/8/layout/orgChart1"/>
    <dgm:cxn modelId="{A4237392-20AF-4FF9-AEFE-CE41C3169892}" type="presOf" srcId="{D94E9949-1624-4501-A3ED-9D5C089A5F8F}" destId="{BCA6F12C-3D43-498F-A43F-34518889070E}" srcOrd="0" destOrd="0" presId="urn:microsoft.com/office/officeart/2005/8/layout/orgChart1"/>
    <dgm:cxn modelId="{BACCC693-ACFB-43E0-B7B4-F20A4C1CDBA4}" type="presOf" srcId="{77F54007-B743-4344-9ACA-C63B8041C037}" destId="{0C42DFE5-BF37-4289-8EA7-9410ED5AE1E5}" srcOrd="0" destOrd="0" presId="urn:microsoft.com/office/officeart/2005/8/layout/orgChart1"/>
    <dgm:cxn modelId="{D35692A1-AC91-4AE6-92C8-4D1C3BD3415E}" srcId="{17F0A2A4-B312-4CC4-A0AB-1B03B270AF12}" destId="{0D85EFE7-225F-4D05-B4D4-D53A26611462}" srcOrd="1" destOrd="0" parTransId="{D1D39DEF-DF48-4E65-9813-9DF681258312}" sibTransId="{00D01E3F-3D36-436F-9E9E-E7C6CC24216B}"/>
    <dgm:cxn modelId="{E1D7D7B0-E922-48FF-A330-25B63C2B3B08}" srcId="{76047E19-2EC6-4E4D-AE45-91A129259BA1}" destId="{281043D5-93FC-4CD7-9A53-ABBC7A71E04B}" srcOrd="2" destOrd="0" parTransId="{095EEDC2-6D22-43B8-B5D0-ED1DAE657BBE}" sibTransId="{27877144-4D2C-492C-BD97-99E192B85F73}"/>
    <dgm:cxn modelId="{84C356B7-307A-48F2-A849-06387BCB6D5A}" type="presOf" srcId="{76047E19-2EC6-4E4D-AE45-91A129259BA1}" destId="{44CE003E-053A-440D-8D22-C5DC5EEE31AD}" srcOrd="1" destOrd="0" presId="urn:microsoft.com/office/officeart/2005/8/layout/orgChart1"/>
    <dgm:cxn modelId="{2F215EB8-F633-448E-9A1E-1572DABCE686}" type="presOf" srcId="{9D7B5DEF-FB46-4C86-A474-0D3C3521C850}" destId="{4D951971-C23C-4F19-834B-492EB848C215}" srcOrd="0" destOrd="0" presId="urn:microsoft.com/office/officeart/2005/8/layout/orgChart1"/>
    <dgm:cxn modelId="{9DBCFEBA-E289-4401-A1AE-E3B90B7BE25D}" type="presOf" srcId="{E09B530C-CC64-404E-AE57-181FF979AC2B}" destId="{9720D2E6-F6CB-4578-A852-A480731C887C}" srcOrd="1" destOrd="0" presId="urn:microsoft.com/office/officeart/2005/8/layout/orgChart1"/>
    <dgm:cxn modelId="{5C67B5C0-DAB0-4EE0-95AB-FEB865348526}" type="presOf" srcId="{4600E5C1-7C66-47B8-8C03-7D6AE87A7EB9}" destId="{0453E2CB-4A47-4911-8C8E-A66DCC583CB2}" srcOrd="1" destOrd="0" presId="urn:microsoft.com/office/officeart/2005/8/layout/orgChart1"/>
    <dgm:cxn modelId="{41DCEAC2-B45C-4BB2-B532-71F35864B151}" type="presOf" srcId="{025517D5-7184-4CBC-8F1F-1C03D046071B}" destId="{FBA6ED96-A116-41BA-8C07-ACA099B62BBF}" srcOrd="1" destOrd="0" presId="urn:microsoft.com/office/officeart/2005/8/layout/orgChart1"/>
    <dgm:cxn modelId="{A7928CC3-C30B-423D-9F3F-2F714CD229DA}" type="presOf" srcId="{71B4EC91-83C7-4A9B-9EC7-8D01F1D27D52}" destId="{456FB653-1338-492C-A166-81CBB705BDEC}" srcOrd="0" destOrd="0" presId="urn:microsoft.com/office/officeart/2005/8/layout/orgChart1"/>
    <dgm:cxn modelId="{12FC2BC9-5E63-4CF9-B66F-017440A38AE7}" type="presOf" srcId="{F696AE4B-268C-4BA5-9317-D36DD5980F2F}" destId="{53F1085C-33A7-4ABB-8E94-6FB3246B9DA8}" srcOrd="0" destOrd="0" presId="urn:microsoft.com/office/officeart/2005/8/layout/orgChart1"/>
    <dgm:cxn modelId="{0A4DC3D5-BC4F-46F5-8EB1-7AB52F5C8C0A}" srcId="{783AB98D-9AC9-4697-B726-F9DA8CC0A78D}" destId="{76047E19-2EC6-4E4D-AE45-91A129259BA1}" srcOrd="0" destOrd="0" parTransId="{A64C5C1F-6CC8-458D-A80D-2FC9FB7461B6}" sibTransId="{E12906B4-791B-4F04-AEB1-CB9ECD3BB79F}"/>
    <dgm:cxn modelId="{0E41CFD8-952A-4F59-B32E-89A2304E018E}" type="presOf" srcId="{D16C78B4-D8A3-4B62-9F4F-68FAD2AFF324}" destId="{6F3B041C-9E60-4A6E-B394-E4437D80EC55}" srcOrd="0" destOrd="0" presId="urn:microsoft.com/office/officeart/2005/8/layout/orgChart1"/>
    <dgm:cxn modelId="{1F0D4ADD-0ADB-4D4D-8DD9-680DE6E74373}" type="presOf" srcId="{216347B2-5B0C-4E17-AA5A-ED8B7504BC24}" destId="{483C2A62-9B0D-46C7-BF66-024F2793DF2B}" srcOrd="1" destOrd="0" presId="urn:microsoft.com/office/officeart/2005/8/layout/orgChart1"/>
    <dgm:cxn modelId="{0F3956DE-7A86-4020-91C1-601FC9F9F616}" type="presOf" srcId="{F2F4F12E-006C-4462-9D7E-3B039EC33999}" destId="{9D90141B-954B-4265-89F4-67584E67F1F8}" srcOrd="0" destOrd="0" presId="urn:microsoft.com/office/officeart/2005/8/layout/orgChart1"/>
    <dgm:cxn modelId="{16E9D3DF-1A40-4116-A803-59F3AC8589E1}" type="presOf" srcId="{17F0A2A4-B312-4CC4-A0AB-1B03B270AF12}" destId="{43D437A4-8B3F-433B-94E6-3CBBEFA2FCD4}" srcOrd="1" destOrd="0" presId="urn:microsoft.com/office/officeart/2005/8/layout/orgChart1"/>
    <dgm:cxn modelId="{EBA549E1-4338-4F0F-AAB3-16747F32DFE0}" type="presOf" srcId="{B1E6B313-5BCC-4A69-9226-72A924691944}" destId="{802CC0CE-152B-4FC1-9B2F-10E21C287E1E}" srcOrd="1" destOrd="0" presId="urn:microsoft.com/office/officeart/2005/8/layout/orgChart1"/>
    <dgm:cxn modelId="{13B293F1-F995-4E08-A2E7-CCD193B3B574}" type="presOf" srcId="{0E55B79F-D716-4738-8048-727B822F9839}" destId="{D6D885A2-B4B2-4116-8EEA-3952EC907143}" srcOrd="0" destOrd="0" presId="urn:microsoft.com/office/officeart/2005/8/layout/orgChart1"/>
    <dgm:cxn modelId="{04DAB1F7-0433-471D-8C1E-16E348F66E9E}" type="presOf" srcId="{0D85EFE7-225F-4D05-B4D4-D53A26611462}" destId="{FA47387F-3458-4A0C-905D-A56B0B479FFA}" srcOrd="0" destOrd="0" presId="urn:microsoft.com/office/officeart/2005/8/layout/orgChart1"/>
    <dgm:cxn modelId="{84628DFB-E120-4ADB-8D22-451CABF7AC0C}" srcId="{76047E19-2EC6-4E4D-AE45-91A129259BA1}" destId="{874F9671-244A-4BC7-AA82-C866FD90DD86}" srcOrd="3" destOrd="0" parTransId="{134AE490-A818-4F6A-A514-1BD9E6C72758}" sibTransId="{E95A6B1E-CE73-4321-8860-24F121D530F0}"/>
    <dgm:cxn modelId="{A40163A7-DC50-409A-8EF1-916B0167CB9D}" type="presParOf" srcId="{E42B7B69-8D07-4757-A2B4-B00739962795}" destId="{04160243-227B-478D-89CF-4EF91BF90C66}" srcOrd="0" destOrd="0" presId="urn:microsoft.com/office/officeart/2005/8/layout/orgChart1"/>
    <dgm:cxn modelId="{0BEDA8A9-6619-4D37-8CEA-39E48B5EF222}" type="presParOf" srcId="{04160243-227B-478D-89CF-4EF91BF90C66}" destId="{57728FD8-5CB7-4D9F-AC83-E40FE80F5A9A}" srcOrd="0" destOrd="0" presId="urn:microsoft.com/office/officeart/2005/8/layout/orgChart1"/>
    <dgm:cxn modelId="{0D44CF67-265C-40C3-95B2-BA32C7A2C720}" type="presParOf" srcId="{57728FD8-5CB7-4D9F-AC83-E40FE80F5A9A}" destId="{E9906B96-DE7D-490A-92CB-5FA7A2085493}" srcOrd="0" destOrd="0" presId="urn:microsoft.com/office/officeart/2005/8/layout/orgChart1"/>
    <dgm:cxn modelId="{7543CD2C-AD8A-420A-8156-7A300ADA7AB9}" type="presParOf" srcId="{57728FD8-5CB7-4D9F-AC83-E40FE80F5A9A}" destId="{44CE003E-053A-440D-8D22-C5DC5EEE31AD}" srcOrd="1" destOrd="0" presId="urn:microsoft.com/office/officeart/2005/8/layout/orgChart1"/>
    <dgm:cxn modelId="{51BC1BF9-0882-4679-8D76-67B96B637766}" type="presParOf" srcId="{04160243-227B-478D-89CF-4EF91BF90C66}" destId="{22AB6E1A-B747-43C2-9A5E-0AF9F501DFCC}" srcOrd="1" destOrd="0" presId="urn:microsoft.com/office/officeart/2005/8/layout/orgChart1"/>
    <dgm:cxn modelId="{EFBF5B8B-0F31-451A-87F3-A8B0012F1856}" type="presParOf" srcId="{22AB6E1A-B747-43C2-9A5E-0AF9F501DFCC}" destId="{9D90141B-954B-4265-89F4-67584E67F1F8}" srcOrd="0" destOrd="0" presId="urn:microsoft.com/office/officeart/2005/8/layout/orgChart1"/>
    <dgm:cxn modelId="{1CDFFDB8-C7D5-49A7-B6E2-044C973381EF}" type="presParOf" srcId="{22AB6E1A-B747-43C2-9A5E-0AF9F501DFCC}" destId="{9451572F-62AB-4E52-BF01-B4DB6E46D832}" srcOrd="1" destOrd="0" presId="urn:microsoft.com/office/officeart/2005/8/layout/orgChart1"/>
    <dgm:cxn modelId="{DD686270-2ABA-4B55-B77A-FE63877C744E}" type="presParOf" srcId="{9451572F-62AB-4E52-BF01-B4DB6E46D832}" destId="{E9340125-FB2F-4ECD-A7C5-CFCA87D4D4DD}" srcOrd="0" destOrd="0" presId="urn:microsoft.com/office/officeart/2005/8/layout/orgChart1"/>
    <dgm:cxn modelId="{25F23998-46AD-400D-BE34-F93F815F048F}" type="presParOf" srcId="{E9340125-FB2F-4ECD-A7C5-CFCA87D4D4DD}" destId="{92446F63-D721-4CE4-AC5D-B4AF39542F0E}" srcOrd="0" destOrd="0" presId="urn:microsoft.com/office/officeart/2005/8/layout/orgChart1"/>
    <dgm:cxn modelId="{EFC20C75-E5C7-4E9F-B43B-BF5D3A101393}" type="presParOf" srcId="{E9340125-FB2F-4ECD-A7C5-CFCA87D4D4DD}" destId="{11585DE4-8C1D-4DC0-AFE7-A41496B360A7}" srcOrd="1" destOrd="0" presId="urn:microsoft.com/office/officeart/2005/8/layout/orgChart1"/>
    <dgm:cxn modelId="{944596DD-F82F-4F35-8246-26DB9514EFFD}" type="presParOf" srcId="{9451572F-62AB-4E52-BF01-B4DB6E46D832}" destId="{E7EAA50A-8E93-4340-A121-8096368091CD}" srcOrd="1" destOrd="0" presId="urn:microsoft.com/office/officeart/2005/8/layout/orgChart1"/>
    <dgm:cxn modelId="{8C30167B-C3E3-4F48-A56D-77EC737EAFBB}" type="presParOf" srcId="{E7EAA50A-8E93-4340-A121-8096368091CD}" destId="{2B1C2C7F-D0FB-4E28-A8A6-B3939CD30E97}" srcOrd="0" destOrd="0" presId="urn:microsoft.com/office/officeart/2005/8/layout/orgChart1"/>
    <dgm:cxn modelId="{E14ABEF9-37E9-454C-9B96-EFE70579D534}" type="presParOf" srcId="{E7EAA50A-8E93-4340-A121-8096368091CD}" destId="{6C813573-FED7-424A-93D5-100FA13F859A}" srcOrd="1" destOrd="0" presId="urn:microsoft.com/office/officeart/2005/8/layout/orgChart1"/>
    <dgm:cxn modelId="{D94EDFAA-B740-4B9B-B3F7-DD397D74E147}" type="presParOf" srcId="{6C813573-FED7-424A-93D5-100FA13F859A}" destId="{60FA5F00-4FC1-45CF-9E13-997E35F0B8C8}" srcOrd="0" destOrd="0" presId="urn:microsoft.com/office/officeart/2005/8/layout/orgChart1"/>
    <dgm:cxn modelId="{D5FDAD39-6DB0-427D-BDCC-4A719CBAD393}" type="presParOf" srcId="{60FA5F00-4FC1-45CF-9E13-997E35F0B8C8}" destId="{C1D0314F-DAD2-4B28-9761-A4804C3148C1}" srcOrd="0" destOrd="0" presId="urn:microsoft.com/office/officeart/2005/8/layout/orgChart1"/>
    <dgm:cxn modelId="{5E14828A-2406-4A16-9129-27AC39030576}" type="presParOf" srcId="{60FA5F00-4FC1-45CF-9E13-997E35F0B8C8}" destId="{483C2A62-9B0D-46C7-BF66-024F2793DF2B}" srcOrd="1" destOrd="0" presId="urn:microsoft.com/office/officeart/2005/8/layout/orgChart1"/>
    <dgm:cxn modelId="{207037C6-25B6-452F-BEC2-1C5884E974BF}" type="presParOf" srcId="{6C813573-FED7-424A-93D5-100FA13F859A}" destId="{3550EDD5-54DD-4B53-A779-4113204C6C87}" srcOrd="1" destOrd="0" presId="urn:microsoft.com/office/officeart/2005/8/layout/orgChart1"/>
    <dgm:cxn modelId="{61633406-610C-47ED-95C5-5A3F85022542}" type="presParOf" srcId="{6C813573-FED7-424A-93D5-100FA13F859A}" destId="{5988BCAE-3E89-4418-B478-1AB3095B3B0C}" srcOrd="2" destOrd="0" presId="urn:microsoft.com/office/officeart/2005/8/layout/orgChart1"/>
    <dgm:cxn modelId="{F666C0AC-D721-46AE-BEAD-9C38B9BB56FE}" type="presParOf" srcId="{9451572F-62AB-4E52-BF01-B4DB6E46D832}" destId="{6C5B53E0-8512-4B62-AA1D-C8171A4F9812}" srcOrd="2" destOrd="0" presId="urn:microsoft.com/office/officeart/2005/8/layout/orgChart1"/>
    <dgm:cxn modelId="{17E833B8-D3D3-4001-90DE-25720C358291}" type="presParOf" srcId="{22AB6E1A-B747-43C2-9A5E-0AF9F501DFCC}" destId="{EB2F748B-ABBB-42A4-812F-AC9ACA532F27}" srcOrd="2" destOrd="0" presId="urn:microsoft.com/office/officeart/2005/8/layout/orgChart1"/>
    <dgm:cxn modelId="{02092CA9-0DA6-4A61-BD09-D860B22F3206}" type="presParOf" srcId="{22AB6E1A-B747-43C2-9A5E-0AF9F501DFCC}" destId="{F9559D73-25AD-4C30-8196-1A4F95D9389E}" srcOrd="3" destOrd="0" presId="urn:microsoft.com/office/officeart/2005/8/layout/orgChart1"/>
    <dgm:cxn modelId="{11291B29-1A44-40E4-9D03-D7323158DB05}" type="presParOf" srcId="{F9559D73-25AD-4C30-8196-1A4F95D9389E}" destId="{0D1A2B88-01CD-4868-9349-A451DB64C614}" srcOrd="0" destOrd="0" presId="urn:microsoft.com/office/officeart/2005/8/layout/orgChart1"/>
    <dgm:cxn modelId="{60ABF334-F087-4D90-9993-A301928BB3F8}" type="presParOf" srcId="{0D1A2B88-01CD-4868-9349-A451DB64C614}" destId="{68CC171C-4F62-4EF1-AB88-1E1011A6596A}" srcOrd="0" destOrd="0" presId="urn:microsoft.com/office/officeart/2005/8/layout/orgChart1"/>
    <dgm:cxn modelId="{ECE33BD4-94F9-4662-B65A-27AC1C94766E}" type="presParOf" srcId="{0D1A2B88-01CD-4868-9349-A451DB64C614}" destId="{43D437A4-8B3F-433B-94E6-3CBBEFA2FCD4}" srcOrd="1" destOrd="0" presId="urn:microsoft.com/office/officeart/2005/8/layout/orgChart1"/>
    <dgm:cxn modelId="{C14F555C-1B66-40B0-807A-238337DD65BA}" type="presParOf" srcId="{F9559D73-25AD-4C30-8196-1A4F95D9389E}" destId="{525BAD17-C688-4A89-B53B-CAD32473CC0A}" srcOrd="1" destOrd="0" presId="urn:microsoft.com/office/officeart/2005/8/layout/orgChart1"/>
    <dgm:cxn modelId="{FD7DA29C-EAEB-436E-89C1-10FBEEE14066}" type="presParOf" srcId="{525BAD17-C688-4A89-B53B-CAD32473CC0A}" destId="{BCA6F12C-3D43-498F-A43F-34518889070E}" srcOrd="0" destOrd="0" presId="urn:microsoft.com/office/officeart/2005/8/layout/orgChart1"/>
    <dgm:cxn modelId="{B4CF0D76-33F7-4500-8000-B60620F5EE3E}" type="presParOf" srcId="{525BAD17-C688-4A89-B53B-CAD32473CC0A}" destId="{5637D09C-04F2-403F-BCE0-31142814CB09}" srcOrd="1" destOrd="0" presId="urn:microsoft.com/office/officeart/2005/8/layout/orgChart1"/>
    <dgm:cxn modelId="{694986B7-010E-4687-B0D8-F16B92357FDB}" type="presParOf" srcId="{5637D09C-04F2-403F-BCE0-31142814CB09}" destId="{54959128-CCE3-45FD-A809-7FFF6C45AF12}" srcOrd="0" destOrd="0" presId="urn:microsoft.com/office/officeart/2005/8/layout/orgChart1"/>
    <dgm:cxn modelId="{62BAF636-564F-40C2-BBFA-986C326E11E2}" type="presParOf" srcId="{54959128-CCE3-45FD-A809-7FFF6C45AF12}" destId="{32F3A898-E5A9-47EF-9408-BD4A5A157F10}" srcOrd="0" destOrd="0" presId="urn:microsoft.com/office/officeart/2005/8/layout/orgChart1"/>
    <dgm:cxn modelId="{3A99AE92-6099-4381-BCA1-480FF52B5BD6}" type="presParOf" srcId="{54959128-CCE3-45FD-A809-7FFF6C45AF12}" destId="{FBA6ED96-A116-41BA-8C07-ACA099B62BBF}" srcOrd="1" destOrd="0" presId="urn:microsoft.com/office/officeart/2005/8/layout/orgChart1"/>
    <dgm:cxn modelId="{AA498306-E419-49D2-AE37-605945FC8387}" type="presParOf" srcId="{5637D09C-04F2-403F-BCE0-31142814CB09}" destId="{02A1C6CA-D890-43DE-BBC1-97C1C69E7E5F}" srcOrd="1" destOrd="0" presId="urn:microsoft.com/office/officeart/2005/8/layout/orgChart1"/>
    <dgm:cxn modelId="{863D53AF-933C-40E0-ACB8-A7515D2B031C}" type="presParOf" srcId="{5637D09C-04F2-403F-BCE0-31142814CB09}" destId="{99B411FB-3160-47DD-A3F9-3DB7C4D3FB2B}" srcOrd="2" destOrd="0" presId="urn:microsoft.com/office/officeart/2005/8/layout/orgChart1"/>
    <dgm:cxn modelId="{4C3EDC85-3ABE-486D-B856-B5585995409C}" type="presParOf" srcId="{525BAD17-C688-4A89-B53B-CAD32473CC0A}" destId="{1C74959B-9485-4321-A392-417A729EFAB0}" srcOrd="2" destOrd="0" presId="urn:microsoft.com/office/officeart/2005/8/layout/orgChart1"/>
    <dgm:cxn modelId="{48520DC3-AF2D-4833-BDB8-58DB26A61415}" type="presParOf" srcId="{525BAD17-C688-4A89-B53B-CAD32473CC0A}" destId="{F531A54E-A745-4D99-AEA2-9663444B1F11}" srcOrd="3" destOrd="0" presId="urn:microsoft.com/office/officeart/2005/8/layout/orgChart1"/>
    <dgm:cxn modelId="{3C922560-F1A9-4A7F-9F2D-73AA4973FF4B}" type="presParOf" srcId="{F531A54E-A745-4D99-AEA2-9663444B1F11}" destId="{33052181-C329-4099-B3F6-696A2F1D515F}" srcOrd="0" destOrd="0" presId="urn:microsoft.com/office/officeart/2005/8/layout/orgChart1"/>
    <dgm:cxn modelId="{80B0DC8B-E3A3-4A18-9B7D-D2D1A5B399E0}" type="presParOf" srcId="{33052181-C329-4099-B3F6-696A2F1D515F}" destId="{FA47387F-3458-4A0C-905D-A56B0B479FFA}" srcOrd="0" destOrd="0" presId="urn:microsoft.com/office/officeart/2005/8/layout/orgChart1"/>
    <dgm:cxn modelId="{C150F3D2-2379-4CCE-807E-8A1046712B12}" type="presParOf" srcId="{33052181-C329-4099-B3F6-696A2F1D515F}" destId="{EDC09F75-F211-48C8-9CC3-4497690DA588}" srcOrd="1" destOrd="0" presId="urn:microsoft.com/office/officeart/2005/8/layout/orgChart1"/>
    <dgm:cxn modelId="{3F097FFC-0B87-4365-8711-7C07C5301CB8}" type="presParOf" srcId="{F531A54E-A745-4D99-AEA2-9663444B1F11}" destId="{6ABFD6B8-84BB-4B7C-B94B-EAAEFD29E362}" srcOrd="1" destOrd="0" presId="urn:microsoft.com/office/officeart/2005/8/layout/orgChart1"/>
    <dgm:cxn modelId="{694C15AC-14D7-488A-8581-6930025A9099}" type="presParOf" srcId="{F531A54E-A745-4D99-AEA2-9663444B1F11}" destId="{95692255-50F8-4142-8F30-FDF3F9F0A217}" srcOrd="2" destOrd="0" presId="urn:microsoft.com/office/officeart/2005/8/layout/orgChart1"/>
    <dgm:cxn modelId="{3C8E9AF2-D923-462D-8E95-15F7124549BD}" type="presParOf" srcId="{F9559D73-25AD-4C30-8196-1A4F95D9389E}" destId="{48162944-4DB6-4618-8638-057C79F584ED}" srcOrd="2" destOrd="0" presId="urn:microsoft.com/office/officeart/2005/8/layout/orgChart1"/>
    <dgm:cxn modelId="{865D97A9-9746-44F5-BF84-A9BE08C2B142}" type="presParOf" srcId="{22AB6E1A-B747-43C2-9A5E-0AF9F501DFCC}" destId="{603B7EC9-2ABD-41D6-9DF2-17FEE1C9347D}" srcOrd="4" destOrd="0" presId="urn:microsoft.com/office/officeart/2005/8/layout/orgChart1"/>
    <dgm:cxn modelId="{3BCF2EBB-75F9-4C0C-A34F-949A4736CC61}" type="presParOf" srcId="{22AB6E1A-B747-43C2-9A5E-0AF9F501DFCC}" destId="{AC218F0E-FF11-4E03-B6DC-C927896C0773}" srcOrd="5" destOrd="0" presId="urn:microsoft.com/office/officeart/2005/8/layout/orgChart1"/>
    <dgm:cxn modelId="{3956DB20-2A19-4D2F-A50B-5D2BE1971B9E}" type="presParOf" srcId="{AC218F0E-FF11-4E03-B6DC-C927896C0773}" destId="{E99C6A8D-8187-4D14-99A2-6703C119FE16}" srcOrd="0" destOrd="0" presId="urn:microsoft.com/office/officeart/2005/8/layout/orgChart1"/>
    <dgm:cxn modelId="{DBAA3766-8A5F-40DC-80B3-9BC6748D20C1}" type="presParOf" srcId="{E99C6A8D-8187-4D14-99A2-6703C119FE16}" destId="{1839D1F7-2363-4386-91C8-09B82871E12C}" srcOrd="0" destOrd="0" presId="urn:microsoft.com/office/officeart/2005/8/layout/orgChart1"/>
    <dgm:cxn modelId="{2910C693-EDC7-4F64-9479-4155DF059A40}" type="presParOf" srcId="{E99C6A8D-8187-4D14-99A2-6703C119FE16}" destId="{49001D24-C011-4011-A602-FA999A933C1E}" srcOrd="1" destOrd="0" presId="urn:microsoft.com/office/officeart/2005/8/layout/orgChart1"/>
    <dgm:cxn modelId="{CF6F783D-92D7-4FE0-85A8-9CA743E7AB27}" type="presParOf" srcId="{AC218F0E-FF11-4E03-B6DC-C927896C0773}" destId="{3B2F90B2-CA62-4570-B4F0-E672646A11EF}" srcOrd="1" destOrd="0" presId="urn:microsoft.com/office/officeart/2005/8/layout/orgChart1"/>
    <dgm:cxn modelId="{3EC6BD28-60CA-4AB5-A1F6-235BA7A39068}" type="presParOf" srcId="{3B2F90B2-CA62-4570-B4F0-E672646A11EF}" destId="{6F3B041C-9E60-4A6E-B394-E4437D80EC55}" srcOrd="0" destOrd="0" presId="urn:microsoft.com/office/officeart/2005/8/layout/orgChart1"/>
    <dgm:cxn modelId="{F05C0396-03DE-4742-A6AB-7BE23F770BE6}" type="presParOf" srcId="{3B2F90B2-CA62-4570-B4F0-E672646A11EF}" destId="{F30BBA4F-EC20-41D5-940D-2FD34FE63149}" srcOrd="1" destOrd="0" presId="urn:microsoft.com/office/officeart/2005/8/layout/orgChart1"/>
    <dgm:cxn modelId="{B387B636-48DA-48C8-82D6-BF23D10FFD50}" type="presParOf" srcId="{F30BBA4F-EC20-41D5-940D-2FD34FE63149}" destId="{AD3C36BE-6BDC-44E9-8437-FC1AB64250AE}" srcOrd="0" destOrd="0" presId="urn:microsoft.com/office/officeart/2005/8/layout/orgChart1"/>
    <dgm:cxn modelId="{E76CC087-C20B-42AB-86DB-1ACE28973C78}" type="presParOf" srcId="{AD3C36BE-6BDC-44E9-8437-FC1AB64250AE}" destId="{D6D885A2-B4B2-4116-8EEA-3952EC907143}" srcOrd="0" destOrd="0" presId="urn:microsoft.com/office/officeart/2005/8/layout/orgChart1"/>
    <dgm:cxn modelId="{F74E96F0-E022-4D33-B815-BC0EEEC8796E}" type="presParOf" srcId="{AD3C36BE-6BDC-44E9-8437-FC1AB64250AE}" destId="{38829A74-4A9F-4218-8608-B406A981BB0D}" srcOrd="1" destOrd="0" presId="urn:microsoft.com/office/officeart/2005/8/layout/orgChart1"/>
    <dgm:cxn modelId="{E6439A1E-F5BC-4812-B27B-F16F32C2B3CB}" type="presParOf" srcId="{F30BBA4F-EC20-41D5-940D-2FD34FE63149}" destId="{FBC8C9D2-471C-4D8D-8D19-9F7782346BCF}" srcOrd="1" destOrd="0" presId="urn:microsoft.com/office/officeart/2005/8/layout/orgChart1"/>
    <dgm:cxn modelId="{5593879B-8942-4877-B224-FB7BB4256B55}" type="presParOf" srcId="{F30BBA4F-EC20-41D5-940D-2FD34FE63149}" destId="{211CF748-2BB1-4A70-816D-6D1F2663ABFF}" srcOrd="2" destOrd="0" presId="urn:microsoft.com/office/officeart/2005/8/layout/orgChart1"/>
    <dgm:cxn modelId="{DEFADFBF-CA44-4588-B61F-5E62152F2EF3}" type="presParOf" srcId="{3B2F90B2-CA62-4570-B4F0-E672646A11EF}" destId="{4D951971-C23C-4F19-834B-492EB848C215}" srcOrd="2" destOrd="0" presId="urn:microsoft.com/office/officeart/2005/8/layout/orgChart1"/>
    <dgm:cxn modelId="{951DBD82-54FD-4433-AF28-D320041038CD}" type="presParOf" srcId="{3B2F90B2-CA62-4570-B4F0-E672646A11EF}" destId="{FE13993E-AD80-43D5-838B-BFA580DC9ECA}" srcOrd="3" destOrd="0" presId="urn:microsoft.com/office/officeart/2005/8/layout/orgChart1"/>
    <dgm:cxn modelId="{1B05A0A1-55E3-445F-8A2E-860D0E10B59D}" type="presParOf" srcId="{FE13993E-AD80-43D5-838B-BFA580DC9ECA}" destId="{E65B47DE-6354-47A7-B3FF-7DC9370EFFD9}" srcOrd="0" destOrd="0" presId="urn:microsoft.com/office/officeart/2005/8/layout/orgChart1"/>
    <dgm:cxn modelId="{B4E66276-C56A-40A8-8AFD-E013B158F688}" type="presParOf" srcId="{E65B47DE-6354-47A7-B3FF-7DC9370EFFD9}" destId="{3B231CA3-E1AC-440B-BEEA-01F33BAEDA58}" srcOrd="0" destOrd="0" presId="urn:microsoft.com/office/officeart/2005/8/layout/orgChart1"/>
    <dgm:cxn modelId="{E15E56F7-9989-4CA3-8231-C8FDB54E273B}" type="presParOf" srcId="{E65B47DE-6354-47A7-B3FF-7DC9370EFFD9}" destId="{0453E2CB-4A47-4911-8C8E-A66DCC583CB2}" srcOrd="1" destOrd="0" presId="urn:microsoft.com/office/officeart/2005/8/layout/orgChart1"/>
    <dgm:cxn modelId="{CE1EF8B5-0D11-4F7A-BC29-91BCC8F4B3AE}" type="presParOf" srcId="{FE13993E-AD80-43D5-838B-BFA580DC9ECA}" destId="{688D24E3-28EA-450A-A868-2537131D799A}" srcOrd="1" destOrd="0" presId="urn:microsoft.com/office/officeart/2005/8/layout/orgChart1"/>
    <dgm:cxn modelId="{50FBAC98-400F-4911-904F-5463A6CB345A}" type="presParOf" srcId="{FE13993E-AD80-43D5-838B-BFA580DC9ECA}" destId="{001CCB00-02D4-4089-AEF1-9D19124ADAD9}" srcOrd="2" destOrd="0" presId="urn:microsoft.com/office/officeart/2005/8/layout/orgChart1"/>
    <dgm:cxn modelId="{36E99E53-174B-48F8-B571-35E4D274D409}" type="presParOf" srcId="{AC218F0E-FF11-4E03-B6DC-C927896C0773}" destId="{640A76AD-E097-46D0-99D9-F44F85C54198}" srcOrd="2" destOrd="0" presId="urn:microsoft.com/office/officeart/2005/8/layout/orgChart1"/>
    <dgm:cxn modelId="{0A07A8B0-8109-4B6E-9F7C-3B8CF1793400}" type="presParOf" srcId="{22AB6E1A-B747-43C2-9A5E-0AF9F501DFCC}" destId="{60F4398C-63A4-4BE0-A80F-80379AF9F65F}" srcOrd="6" destOrd="0" presId="urn:microsoft.com/office/officeart/2005/8/layout/orgChart1"/>
    <dgm:cxn modelId="{794A314A-F5E4-48F1-89F7-0504538B83D4}" type="presParOf" srcId="{22AB6E1A-B747-43C2-9A5E-0AF9F501DFCC}" destId="{C6945EFF-8BCA-425A-BED2-526555F4240C}" srcOrd="7" destOrd="0" presId="urn:microsoft.com/office/officeart/2005/8/layout/orgChart1"/>
    <dgm:cxn modelId="{8668F60D-AFC2-4624-97EE-096D8ACA8635}" type="presParOf" srcId="{C6945EFF-8BCA-425A-BED2-526555F4240C}" destId="{609714EC-A235-44FD-84D8-19958CA6AF28}" srcOrd="0" destOrd="0" presId="urn:microsoft.com/office/officeart/2005/8/layout/orgChart1"/>
    <dgm:cxn modelId="{F1399EA8-5B68-4573-93FB-2BE509D43187}" type="presParOf" srcId="{609714EC-A235-44FD-84D8-19958CA6AF28}" destId="{46BCCD14-39FB-4AC2-B792-50806D92EEC6}" srcOrd="0" destOrd="0" presId="urn:microsoft.com/office/officeart/2005/8/layout/orgChart1"/>
    <dgm:cxn modelId="{5974E86A-0ADC-45FD-8182-4E24A3A72D34}" type="presParOf" srcId="{609714EC-A235-44FD-84D8-19958CA6AF28}" destId="{BCFF2484-335A-488A-BA12-9D07C36B4C06}" srcOrd="1" destOrd="0" presId="urn:microsoft.com/office/officeart/2005/8/layout/orgChart1"/>
    <dgm:cxn modelId="{5C6A4290-2D62-4239-9A9A-26CBF2A483AA}" type="presParOf" srcId="{C6945EFF-8BCA-425A-BED2-526555F4240C}" destId="{978AB860-4929-4BFA-8868-D62A7A0238DB}" srcOrd="1" destOrd="0" presId="urn:microsoft.com/office/officeart/2005/8/layout/orgChart1"/>
    <dgm:cxn modelId="{E011163C-CBE2-4270-9140-254762735FD2}" type="presParOf" srcId="{978AB860-4929-4BFA-8868-D62A7A0238DB}" destId="{21A37282-E208-42F0-BDED-630FEB70E3D2}" srcOrd="0" destOrd="0" presId="urn:microsoft.com/office/officeart/2005/8/layout/orgChart1"/>
    <dgm:cxn modelId="{4FDC8913-FEEE-40C0-972E-2F771B213036}" type="presParOf" srcId="{978AB860-4929-4BFA-8868-D62A7A0238DB}" destId="{BA565D75-A140-4AF7-835A-DD0C468495A4}" srcOrd="1" destOrd="0" presId="urn:microsoft.com/office/officeart/2005/8/layout/orgChart1"/>
    <dgm:cxn modelId="{379AAFDA-EE43-4DB8-94A5-A60CBA4476A3}" type="presParOf" srcId="{BA565D75-A140-4AF7-835A-DD0C468495A4}" destId="{54CEEEE7-812A-4FBB-A63D-C55121B4904B}" srcOrd="0" destOrd="0" presId="urn:microsoft.com/office/officeart/2005/8/layout/orgChart1"/>
    <dgm:cxn modelId="{53C56FE9-F168-4420-9434-7B4085484938}" type="presParOf" srcId="{54CEEEE7-812A-4FBB-A63D-C55121B4904B}" destId="{53F1085C-33A7-4ABB-8E94-6FB3246B9DA8}" srcOrd="0" destOrd="0" presId="urn:microsoft.com/office/officeart/2005/8/layout/orgChart1"/>
    <dgm:cxn modelId="{A02974C4-540B-47E1-B4DB-390EFBA9A5F0}" type="presParOf" srcId="{54CEEEE7-812A-4FBB-A63D-C55121B4904B}" destId="{83D9D853-5894-496E-B36B-308B703AB6B4}" srcOrd="1" destOrd="0" presId="urn:microsoft.com/office/officeart/2005/8/layout/orgChart1"/>
    <dgm:cxn modelId="{FF07B6CD-AD96-4B30-A1B7-D10BEAC60553}" type="presParOf" srcId="{BA565D75-A140-4AF7-835A-DD0C468495A4}" destId="{6B55E803-5C42-485B-B396-66AADCEB7FD5}" srcOrd="1" destOrd="0" presId="urn:microsoft.com/office/officeart/2005/8/layout/orgChart1"/>
    <dgm:cxn modelId="{E3415BB4-F938-4383-B974-3A253DEF5677}" type="presParOf" srcId="{BA565D75-A140-4AF7-835A-DD0C468495A4}" destId="{F8BF0728-C694-4BE4-853F-E522CE2B5C24}" srcOrd="2" destOrd="0" presId="urn:microsoft.com/office/officeart/2005/8/layout/orgChart1"/>
    <dgm:cxn modelId="{0EF226B3-BA54-4ED6-850F-A3D5899B30A7}" type="presParOf" srcId="{C6945EFF-8BCA-425A-BED2-526555F4240C}" destId="{7666FCE1-E530-449B-9E99-FDED070AA65F}" srcOrd="2" destOrd="0" presId="urn:microsoft.com/office/officeart/2005/8/layout/orgChart1"/>
    <dgm:cxn modelId="{1E7CE62E-6525-4292-AA32-306E2AD44EDF}" type="presParOf" srcId="{22AB6E1A-B747-43C2-9A5E-0AF9F501DFCC}" destId="{0C42DFE5-BF37-4289-8EA7-9410ED5AE1E5}" srcOrd="8" destOrd="0" presId="urn:microsoft.com/office/officeart/2005/8/layout/orgChart1"/>
    <dgm:cxn modelId="{DCCC5BE5-47B0-4C62-B8FD-7D2C7AB5D437}" type="presParOf" srcId="{22AB6E1A-B747-43C2-9A5E-0AF9F501DFCC}" destId="{F9DF082D-AE4A-45CC-A4AA-D4B38E017F8A}" srcOrd="9" destOrd="0" presId="urn:microsoft.com/office/officeart/2005/8/layout/orgChart1"/>
    <dgm:cxn modelId="{A3B66391-7E1A-4FE9-AFB1-D16FFC90FA81}" type="presParOf" srcId="{F9DF082D-AE4A-45CC-A4AA-D4B38E017F8A}" destId="{C9A5778F-844D-4121-9ED4-6AEB5E32C37E}" srcOrd="0" destOrd="0" presId="urn:microsoft.com/office/officeart/2005/8/layout/orgChart1"/>
    <dgm:cxn modelId="{D8C22387-6D45-4B72-8FB8-64B3BCCE175C}" type="presParOf" srcId="{C9A5778F-844D-4121-9ED4-6AEB5E32C37E}" destId="{778DF31D-5155-48C4-AF6F-D4ECEF36463F}" srcOrd="0" destOrd="0" presId="urn:microsoft.com/office/officeart/2005/8/layout/orgChart1"/>
    <dgm:cxn modelId="{4D7E55F7-4C2F-4672-9454-463D203B6070}" type="presParOf" srcId="{C9A5778F-844D-4121-9ED4-6AEB5E32C37E}" destId="{9720D2E6-F6CB-4578-A852-A480731C887C}" srcOrd="1" destOrd="0" presId="urn:microsoft.com/office/officeart/2005/8/layout/orgChart1"/>
    <dgm:cxn modelId="{FF7DB86E-F5EC-4FF8-93FE-4EF7624FDC72}" type="presParOf" srcId="{F9DF082D-AE4A-45CC-A4AA-D4B38E017F8A}" destId="{91453B81-37E5-427B-ACDC-A0F5634FE12B}" srcOrd="1" destOrd="0" presId="urn:microsoft.com/office/officeart/2005/8/layout/orgChart1"/>
    <dgm:cxn modelId="{1609CAD4-7A42-4CFF-BA16-418359876899}" type="presParOf" srcId="{91453B81-37E5-427B-ACDC-A0F5634FE12B}" destId="{456FB653-1338-492C-A166-81CBB705BDEC}" srcOrd="0" destOrd="0" presId="urn:microsoft.com/office/officeart/2005/8/layout/orgChart1"/>
    <dgm:cxn modelId="{A603252B-EC05-465C-A1D1-9F480049CDC0}" type="presParOf" srcId="{91453B81-37E5-427B-ACDC-A0F5634FE12B}" destId="{4F266AFE-D0BA-4917-8789-DF1858DB1212}" srcOrd="1" destOrd="0" presId="urn:microsoft.com/office/officeart/2005/8/layout/orgChart1"/>
    <dgm:cxn modelId="{FD7D396E-34E9-47CA-8901-DA9853B6BF2B}" type="presParOf" srcId="{4F266AFE-D0BA-4917-8789-DF1858DB1212}" destId="{6DF2A06C-BD24-41FB-A6CF-9EBE64137B86}" srcOrd="0" destOrd="0" presId="urn:microsoft.com/office/officeart/2005/8/layout/orgChart1"/>
    <dgm:cxn modelId="{D4F0BDEA-2B16-457E-9F11-7E9D8D9F6B7C}" type="presParOf" srcId="{6DF2A06C-BD24-41FB-A6CF-9EBE64137B86}" destId="{BC1C428C-2926-4BF7-993B-542A30983EC7}" srcOrd="0" destOrd="0" presId="urn:microsoft.com/office/officeart/2005/8/layout/orgChart1"/>
    <dgm:cxn modelId="{272AB358-0C83-4D55-8D09-DC73584BB977}" type="presParOf" srcId="{6DF2A06C-BD24-41FB-A6CF-9EBE64137B86}" destId="{802CC0CE-152B-4FC1-9B2F-10E21C287E1E}" srcOrd="1" destOrd="0" presId="urn:microsoft.com/office/officeart/2005/8/layout/orgChart1"/>
    <dgm:cxn modelId="{FB83C32F-280B-4C87-8DC2-9A5CE5F3D2C9}" type="presParOf" srcId="{4F266AFE-D0BA-4917-8789-DF1858DB1212}" destId="{140856D4-58B3-42EB-98AC-7434A6E43A3C}" srcOrd="1" destOrd="0" presId="urn:microsoft.com/office/officeart/2005/8/layout/orgChart1"/>
    <dgm:cxn modelId="{834BFFF2-2AEA-40CC-8C8E-AE2DC2E2EA58}" type="presParOf" srcId="{4F266AFE-D0BA-4917-8789-DF1858DB1212}" destId="{9041EB3C-72D2-43E7-BCA1-475A0AAA2639}" srcOrd="2" destOrd="0" presId="urn:microsoft.com/office/officeart/2005/8/layout/orgChart1"/>
    <dgm:cxn modelId="{A3093EF8-0641-4AF5-B778-F7AD9E5E9A33}" type="presParOf" srcId="{F9DF082D-AE4A-45CC-A4AA-D4B38E017F8A}" destId="{B086CF46-520A-4781-8940-D1D75C517971}" srcOrd="2" destOrd="0" presId="urn:microsoft.com/office/officeart/2005/8/layout/orgChart1"/>
    <dgm:cxn modelId="{562F1FA5-49AF-4BBD-8E4B-C4228356DD03}" type="presParOf" srcId="{04160243-227B-478D-89CF-4EF91BF90C66}" destId="{9D94C020-5036-4DC9-9757-9C68A6DC86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23F3D-1EAC-425D-8DA9-3568CD0484D5}">
      <dsp:nvSpPr>
        <dsp:cNvPr id="0" name=""/>
        <dsp:cNvSpPr/>
      </dsp:nvSpPr>
      <dsp:spPr>
        <a:xfrm>
          <a:off x="0" y="754539"/>
          <a:ext cx="7920914" cy="39381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8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Видатки загального фонду</a:t>
          </a:r>
        </a:p>
      </dsp:txBody>
      <dsp:txXfrm>
        <a:off x="0" y="754539"/>
        <a:ext cx="7920914" cy="393813"/>
      </dsp:txXfrm>
    </dsp:sp>
    <dsp:sp modelId="{78A268F3-251F-40B6-8A8C-60143A18B379}">
      <dsp:nvSpPr>
        <dsp:cNvPr id="0" name=""/>
        <dsp:cNvSpPr/>
      </dsp:nvSpPr>
      <dsp:spPr>
        <a:xfrm>
          <a:off x="792092" y="1148352"/>
          <a:ext cx="694706" cy="390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793"/>
              </a:lnTo>
              <a:lnTo>
                <a:pt x="694706" y="3907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D8D6F-151C-47A2-B90D-7EEA406FB482}">
      <dsp:nvSpPr>
        <dsp:cNvPr id="0" name=""/>
        <dsp:cNvSpPr/>
      </dsp:nvSpPr>
      <dsp:spPr>
        <a:xfrm>
          <a:off x="1486798" y="1292319"/>
          <a:ext cx="5890609" cy="49365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b="1" kern="1200" dirty="0">
              <a:latin typeface="Times New Roman" pitchFamily="18" charset="0"/>
              <a:cs typeface="Times New Roman" pitchFamily="18" charset="0"/>
            </a:rPr>
            <a:t>124 342,9 </a:t>
          </a: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тис.грн – заробітна плата з нарахуваннями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798" y="1292319"/>
        <a:ext cx="5890609" cy="493654"/>
      </dsp:txXfrm>
    </dsp:sp>
    <dsp:sp modelId="{6DA51B5B-73D2-4440-B389-854D0669CBA1}">
      <dsp:nvSpPr>
        <dsp:cNvPr id="0" name=""/>
        <dsp:cNvSpPr/>
      </dsp:nvSpPr>
      <dsp:spPr>
        <a:xfrm>
          <a:off x="792092" y="1148352"/>
          <a:ext cx="694706" cy="1015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5796"/>
              </a:lnTo>
              <a:lnTo>
                <a:pt x="694706" y="10157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C95DC-40BE-432E-A192-0671B1700EA0}">
      <dsp:nvSpPr>
        <dsp:cNvPr id="0" name=""/>
        <dsp:cNvSpPr/>
      </dsp:nvSpPr>
      <dsp:spPr>
        <a:xfrm>
          <a:off x="1486798" y="1956203"/>
          <a:ext cx="5858225" cy="415890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b="1" kern="1200" dirty="0">
              <a:latin typeface="Times New Roman" pitchFamily="18" charset="0"/>
              <a:cs typeface="Times New Roman" pitchFamily="18" charset="0"/>
            </a:rPr>
            <a:t>3 294,3 </a:t>
          </a:r>
          <a:r>
            <a:rPr lang="uk-UA" sz="1600" kern="1200" dirty="0" err="1">
              <a:latin typeface="Times New Roman" pitchFamily="18" charset="0"/>
              <a:cs typeface="Times New Roman" pitchFamily="18" charset="0"/>
            </a:rPr>
            <a:t>тис.грн</a:t>
          </a: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 –оплата </a:t>
          </a:r>
          <a:r>
            <a:rPr lang="uk-UA" sz="1600" kern="1200" dirty="0" err="1">
              <a:latin typeface="Times New Roman" pitchFamily="18" charset="0"/>
              <a:cs typeface="Times New Roman" pitchFamily="18" charset="0"/>
            </a:rPr>
            <a:t>теплоенергоносіїв</a:t>
          </a: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798" y="1956203"/>
        <a:ext cx="5858225" cy="415890"/>
      </dsp:txXfrm>
    </dsp:sp>
    <dsp:sp modelId="{AD44345C-1D74-468D-9248-ACB7AEEE524E}">
      <dsp:nvSpPr>
        <dsp:cNvPr id="0" name=""/>
        <dsp:cNvSpPr/>
      </dsp:nvSpPr>
      <dsp:spPr>
        <a:xfrm>
          <a:off x="792092" y="1148352"/>
          <a:ext cx="694706" cy="1638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961"/>
              </a:lnTo>
              <a:lnTo>
                <a:pt x="694706" y="16389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6A71F6-5CF7-4CB8-AC35-5907D7A22736}">
      <dsp:nvSpPr>
        <dsp:cNvPr id="0" name=""/>
        <dsp:cNvSpPr/>
      </dsp:nvSpPr>
      <dsp:spPr>
        <a:xfrm>
          <a:off x="1486798" y="2542317"/>
          <a:ext cx="5935416" cy="48999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b="1" kern="1200" dirty="0">
              <a:latin typeface="Times New Roman" pitchFamily="18" charset="0"/>
              <a:cs typeface="Times New Roman" pitchFamily="18" charset="0"/>
            </a:rPr>
            <a:t>8 869,1 </a:t>
          </a:r>
          <a:r>
            <a:rPr lang="uk-UA" sz="1600" kern="1200" dirty="0">
              <a:latin typeface="Times New Roman" pitchFamily="18" charset="0"/>
              <a:cs typeface="Times New Roman" pitchFamily="18" charset="0"/>
            </a:rPr>
            <a:t>тис.грн – інші видатки на поточне утримання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86798" y="2542317"/>
        <a:ext cx="5935416" cy="4899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FB653-1338-492C-A166-81CBB705BDEC}">
      <dsp:nvSpPr>
        <dsp:cNvPr id="0" name=""/>
        <dsp:cNvSpPr/>
      </dsp:nvSpPr>
      <dsp:spPr>
        <a:xfrm>
          <a:off x="5157531" y="3067403"/>
          <a:ext cx="132867" cy="1225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479"/>
              </a:lnTo>
              <a:lnTo>
                <a:pt x="132867" y="12254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2DFE5-BF37-4289-8EA7-9410ED5AE1E5}">
      <dsp:nvSpPr>
        <dsp:cNvPr id="0" name=""/>
        <dsp:cNvSpPr/>
      </dsp:nvSpPr>
      <dsp:spPr>
        <a:xfrm>
          <a:off x="5800652" y="1274039"/>
          <a:ext cx="894081" cy="922246"/>
        </a:xfrm>
        <a:custGeom>
          <a:avLst/>
          <a:gdLst/>
          <a:ahLst/>
          <a:cxnLst/>
          <a:rect l="0" t="0" r="0" b="0"/>
          <a:pathLst>
            <a:path>
              <a:moveTo>
                <a:pt x="894081" y="0"/>
              </a:moveTo>
              <a:lnTo>
                <a:pt x="894081" y="796785"/>
              </a:lnTo>
              <a:lnTo>
                <a:pt x="0" y="796785"/>
              </a:lnTo>
              <a:lnTo>
                <a:pt x="0" y="922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37282-E208-42F0-BDED-630FEB70E3D2}">
      <dsp:nvSpPr>
        <dsp:cNvPr id="0" name=""/>
        <dsp:cNvSpPr/>
      </dsp:nvSpPr>
      <dsp:spPr>
        <a:xfrm>
          <a:off x="6851242" y="3144156"/>
          <a:ext cx="144497" cy="1003374"/>
        </a:xfrm>
        <a:custGeom>
          <a:avLst/>
          <a:gdLst/>
          <a:ahLst/>
          <a:cxnLst/>
          <a:rect l="0" t="0" r="0" b="0"/>
          <a:pathLst>
            <a:path>
              <a:moveTo>
                <a:pt x="144497" y="0"/>
              </a:moveTo>
              <a:lnTo>
                <a:pt x="0" y="10033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398C-63A4-4BE0-A80F-80379AF9F65F}">
      <dsp:nvSpPr>
        <dsp:cNvPr id="0" name=""/>
        <dsp:cNvSpPr/>
      </dsp:nvSpPr>
      <dsp:spPr>
        <a:xfrm>
          <a:off x="6694734" y="1274039"/>
          <a:ext cx="862650" cy="37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78"/>
              </a:lnTo>
              <a:lnTo>
                <a:pt x="862650" y="251878"/>
              </a:lnTo>
              <a:lnTo>
                <a:pt x="862650" y="377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951971-C23C-4F19-834B-492EB848C215}">
      <dsp:nvSpPr>
        <dsp:cNvPr id="0" name=""/>
        <dsp:cNvSpPr/>
      </dsp:nvSpPr>
      <dsp:spPr>
        <a:xfrm>
          <a:off x="2768858" y="2768836"/>
          <a:ext cx="134004" cy="2887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7355"/>
              </a:lnTo>
              <a:lnTo>
                <a:pt x="134004" y="28873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B041C-9E60-4A6E-B394-E4437D80EC55}">
      <dsp:nvSpPr>
        <dsp:cNvPr id="0" name=""/>
        <dsp:cNvSpPr/>
      </dsp:nvSpPr>
      <dsp:spPr>
        <a:xfrm>
          <a:off x="2768858" y="2768836"/>
          <a:ext cx="95314" cy="1129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9744"/>
              </a:lnTo>
              <a:lnTo>
                <a:pt x="95314" y="11297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B7EC9-2ABD-41D6-9DF2-17FEE1C9347D}">
      <dsp:nvSpPr>
        <dsp:cNvPr id="0" name=""/>
        <dsp:cNvSpPr/>
      </dsp:nvSpPr>
      <dsp:spPr>
        <a:xfrm>
          <a:off x="3246805" y="1274039"/>
          <a:ext cx="3447928" cy="384131"/>
        </a:xfrm>
        <a:custGeom>
          <a:avLst/>
          <a:gdLst/>
          <a:ahLst/>
          <a:cxnLst/>
          <a:rect l="0" t="0" r="0" b="0"/>
          <a:pathLst>
            <a:path>
              <a:moveTo>
                <a:pt x="3447928" y="0"/>
              </a:moveTo>
              <a:lnTo>
                <a:pt x="3447928" y="258670"/>
              </a:lnTo>
              <a:lnTo>
                <a:pt x="0" y="258670"/>
              </a:lnTo>
              <a:lnTo>
                <a:pt x="0" y="3841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4959B-9485-4321-A392-417A729EFAB0}">
      <dsp:nvSpPr>
        <dsp:cNvPr id="0" name=""/>
        <dsp:cNvSpPr/>
      </dsp:nvSpPr>
      <dsp:spPr>
        <a:xfrm>
          <a:off x="1355426" y="2511903"/>
          <a:ext cx="133191" cy="2916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6620"/>
              </a:lnTo>
              <a:lnTo>
                <a:pt x="133191" y="29166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6F12C-3D43-498F-A43F-34518889070E}">
      <dsp:nvSpPr>
        <dsp:cNvPr id="0" name=""/>
        <dsp:cNvSpPr/>
      </dsp:nvSpPr>
      <dsp:spPr>
        <a:xfrm>
          <a:off x="1309706" y="2511903"/>
          <a:ext cx="91440" cy="10756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75628"/>
              </a:lnTo>
              <a:lnTo>
                <a:pt x="126803" y="10756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F748B-ABBB-42A4-812F-AC9ACA532F27}">
      <dsp:nvSpPr>
        <dsp:cNvPr id="0" name=""/>
        <dsp:cNvSpPr/>
      </dsp:nvSpPr>
      <dsp:spPr>
        <a:xfrm>
          <a:off x="1833373" y="1274039"/>
          <a:ext cx="4861360" cy="259817"/>
        </a:xfrm>
        <a:custGeom>
          <a:avLst/>
          <a:gdLst/>
          <a:ahLst/>
          <a:cxnLst/>
          <a:rect l="0" t="0" r="0" b="0"/>
          <a:pathLst>
            <a:path>
              <a:moveTo>
                <a:pt x="4861360" y="0"/>
              </a:moveTo>
              <a:lnTo>
                <a:pt x="4861360" y="134356"/>
              </a:lnTo>
              <a:lnTo>
                <a:pt x="0" y="134356"/>
              </a:lnTo>
              <a:lnTo>
                <a:pt x="0" y="259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1C2C7F-D0FB-4E28-A8A6-B3939CD30E97}">
      <dsp:nvSpPr>
        <dsp:cNvPr id="0" name=""/>
        <dsp:cNvSpPr/>
      </dsp:nvSpPr>
      <dsp:spPr>
        <a:xfrm>
          <a:off x="0" y="2926690"/>
          <a:ext cx="119486" cy="1874017"/>
        </a:xfrm>
        <a:custGeom>
          <a:avLst/>
          <a:gdLst/>
          <a:ahLst/>
          <a:cxnLst/>
          <a:rect l="0" t="0" r="0" b="0"/>
          <a:pathLst>
            <a:path>
              <a:moveTo>
                <a:pt x="119486" y="0"/>
              </a:moveTo>
              <a:lnTo>
                <a:pt x="0" y="18740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90141B-954B-4265-89F4-67584E67F1F8}">
      <dsp:nvSpPr>
        <dsp:cNvPr id="0" name=""/>
        <dsp:cNvSpPr/>
      </dsp:nvSpPr>
      <dsp:spPr>
        <a:xfrm>
          <a:off x="597433" y="1274039"/>
          <a:ext cx="6097300" cy="451785"/>
        </a:xfrm>
        <a:custGeom>
          <a:avLst/>
          <a:gdLst/>
          <a:ahLst/>
          <a:cxnLst/>
          <a:rect l="0" t="0" r="0" b="0"/>
          <a:pathLst>
            <a:path>
              <a:moveTo>
                <a:pt x="6097300" y="0"/>
              </a:moveTo>
              <a:lnTo>
                <a:pt x="6097300" y="326324"/>
              </a:lnTo>
              <a:lnTo>
                <a:pt x="0" y="326324"/>
              </a:lnTo>
              <a:lnTo>
                <a:pt x="0" y="451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06B96-DE7D-490A-92CB-5FA7A2085493}">
      <dsp:nvSpPr>
        <dsp:cNvPr id="0" name=""/>
        <dsp:cNvSpPr/>
      </dsp:nvSpPr>
      <dsp:spPr>
        <a:xfrm>
          <a:off x="5263313" y="118166"/>
          <a:ext cx="2862842" cy="11558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b="1" i="1" kern="1200" dirty="0" err="1"/>
            <a:t>Об”екти</a:t>
          </a:r>
          <a:r>
            <a:rPr lang="uk-UA" sz="1600" b="1" i="1" kern="1200" dirty="0"/>
            <a:t> капітального будівництва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600" b="1" i="1" kern="1200" dirty="0"/>
            <a:t>в 2021 році 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i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87 925,3 </a:t>
          </a:r>
          <a:r>
            <a:rPr lang="uk-UA" sz="2000" b="1" i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uk-UA" sz="2000" b="1" i="1" kern="1200" dirty="0"/>
            <a:t>.</a:t>
          </a:r>
        </a:p>
      </dsp:txBody>
      <dsp:txXfrm>
        <a:off x="5263313" y="118166"/>
        <a:ext cx="2862842" cy="1155872"/>
      </dsp:txXfrm>
    </dsp:sp>
    <dsp:sp modelId="{92446F63-D721-4CE4-AC5D-B4AF39542F0E}">
      <dsp:nvSpPr>
        <dsp:cNvPr id="0" name=""/>
        <dsp:cNvSpPr/>
      </dsp:nvSpPr>
      <dsp:spPr>
        <a:xfrm>
          <a:off x="0" y="1725824"/>
          <a:ext cx="1194867" cy="12008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Будівництво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установ</a:t>
          </a:r>
          <a:r>
            <a:rPr lang="ru-RU" sz="1200" b="1" kern="1200" dirty="0">
              <a:solidFill>
                <a:schemeClr val="tx1"/>
              </a:solidFill>
            </a:rPr>
            <a:t> та </a:t>
          </a:r>
          <a:r>
            <a:rPr lang="ru-RU" sz="1200" b="1" kern="1200" dirty="0" err="1">
              <a:solidFill>
                <a:schemeClr val="tx1"/>
              </a:solidFill>
            </a:rPr>
            <a:t>закладів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соціальної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сфери</a:t>
          </a:r>
          <a:endParaRPr lang="ru-RU" sz="1200" b="1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35 000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kern="1200" dirty="0">
            <a:solidFill>
              <a:schemeClr val="tx1"/>
            </a:solidFill>
          </a:endParaRPr>
        </a:p>
      </dsp:txBody>
      <dsp:txXfrm>
        <a:off x="0" y="1725824"/>
        <a:ext cx="1194867" cy="1200865"/>
      </dsp:txXfrm>
    </dsp:sp>
    <dsp:sp modelId="{C1D0314F-DAD2-4B28-9761-A4804C3148C1}">
      <dsp:nvSpPr>
        <dsp:cNvPr id="0" name=""/>
        <dsp:cNvSpPr/>
      </dsp:nvSpPr>
      <dsp:spPr>
        <a:xfrm>
          <a:off x="0" y="3404141"/>
          <a:ext cx="1235719" cy="27931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chemeClr val="accent1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РЕКОНСТРУКЦІЯ НЕЖИТЛОВОЇ БУДІВЛІ НА ВУЛ. МИКОЛИ ЗАКРЕВСЬКОГО, 3 ДЛЯ СТВОРЕННЯ УМОВ ДЛЯ НАДАННЯ СОЦІАЛЬНИХ  ТА РЕАБІЛІТАЦІЙНИХ ПОСЛУГ, ПОСЛУГ У СФЕРІ СОЦІАЛЬНОГО ЗАХИСТУ ГРОМАДЯН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35 000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404141"/>
        <a:ext cx="1235719" cy="2793133"/>
      </dsp:txXfrm>
    </dsp:sp>
    <dsp:sp modelId="{68CC171C-4F62-4EF1-AB88-1E1011A6596A}">
      <dsp:nvSpPr>
        <dsp:cNvPr id="0" name=""/>
        <dsp:cNvSpPr/>
      </dsp:nvSpPr>
      <dsp:spPr>
        <a:xfrm>
          <a:off x="1235939" y="1533857"/>
          <a:ext cx="1194867" cy="9780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 err="1">
              <a:solidFill>
                <a:schemeClr val="tx1"/>
              </a:solidFill>
            </a:rPr>
            <a:t>Будівництво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освітніх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установ</a:t>
          </a:r>
          <a:r>
            <a:rPr lang="ru-RU" sz="1200" b="1" kern="1200" dirty="0">
              <a:solidFill>
                <a:schemeClr val="tx1"/>
              </a:solidFill>
            </a:rPr>
            <a:t> та </a:t>
          </a:r>
          <a:r>
            <a:rPr lang="ru-RU" sz="1200" b="1" kern="1200" dirty="0" err="1">
              <a:solidFill>
                <a:schemeClr val="tx1"/>
              </a:solidFill>
            </a:rPr>
            <a:t>закладів</a:t>
          </a:r>
          <a:endParaRPr lang="ru-RU" sz="1200" b="1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46 076,4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b="1" kern="1200" dirty="0">
              <a:solidFill>
                <a:schemeClr val="tx1"/>
              </a:solidFill>
            </a:rPr>
            <a:t> </a:t>
          </a:r>
          <a:endParaRPr lang="uk-UA" sz="1600" b="1" kern="1200" dirty="0">
            <a:solidFill>
              <a:schemeClr val="tx1"/>
            </a:solidFill>
          </a:endParaRPr>
        </a:p>
      </dsp:txBody>
      <dsp:txXfrm>
        <a:off x="1235939" y="1533857"/>
        <a:ext cx="1194867" cy="978046"/>
      </dsp:txXfrm>
    </dsp:sp>
    <dsp:sp modelId="{32F3A898-E5A9-47EF-9408-BD4A5A157F10}">
      <dsp:nvSpPr>
        <dsp:cNvPr id="0" name=""/>
        <dsp:cNvSpPr/>
      </dsp:nvSpPr>
      <dsp:spPr>
        <a:xfrm>
          <a:off x="1436510" y="2805255"/>
          <a:ext cx="1236388" cy="15645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100" kern="1200" dirty="0"/>
            <a:t>РЕКОНСТРУКЦІЯ З ДОБУДОВОЮ ЗАГАЛЬНООСВІТНЬОЇ ШКОЛИ № 23 НА ВУЛ.ПУТИВЛЬСЬКІЙ, 35 (С.БИКІВНЯ)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40 276,4тис.грн</a:t>
          </a:r>
          <a:endParaRPr lang="uk-UA" sz="1600" kern="1200" dirty="0"/>
        </a:p>
      </dsp:txBody>
      <dsp:txXfrm>
        <a:off x="1436510" y="2805255"/>
        <a:ext cx="1236388" cy="1564553"/>
      </dsp:txXfrm>
    </dsp:sp>
    <dsp:sp modelId="{FA47387F-3458-4A0C-905D-A56B0B479FFA}">
      <dsp:nvSpPr>
        <dsp:cNvPr id="0" name=""/>
        <dsp:cNvSpPr/>
      </dsp:nvSpPr>
      <dsp:spPr>
        <a:xfrm>
          <a:off x="1488618" y="4577901"/>
          <a:ext cx="1194867" cy="1701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БУДIВНИЦТВО ЗАГАЛЬНООСВІТНЬОЇ ШКОЛИ НА 36 КЛАСІВ У 20 МIКРОРАЙОНI ЖИТЛОВОГО МАСИВУ ВИГУРIВЩИНА-ТРОЄЩИНА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5 800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kern="1200" dirty="0"/>
        </a:p>
      </dsp:txBody>
      <dsp:txXfrm>
        <a:off x="1488618" y="4577901"/>
        <a:ext cx="1194867" cy="1701246"/>
      </dsp:txXfrm>
    </dsp:sp>
    <dsp:sp modelId="{1839D1F7-2363-4386-91C8-09B82871E12C}">
      <dsp:nvSpPr>
        <dsp:cNvPr id="0" name=""/>
        <dsp:cNvSpPr/>
      </dsp:nvSpPr>
      <dsp:spPr>
        <a:xfrm>
          <a:off x="2649372" y="1658171"/>
          <a:ext cx="1194867" cy="1110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 err="1">
              <a:solidFill>
                <a:schemeClr val="tx1"/>
              </a:solidFill>
            </a:rPr>
            <a:t>Будівництво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медичних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установ</a:t>
          </a:r>
          <a:r>
            <a:rPr lang="ru-RU" sz="1200" b="1" kern="1200" dirty="0">
              <a:solidFill>
                <a:schemeClr val="tx1"/>
              </a:solidFill>
            </a:rPr>
            <a:t> та </a:t>
          </a:r>
          <a:r>
            <a:rPr lang="ru-RU" sz="1200" b="1" kern="1200" dirty="0" err="1">
              <a:solidFill>
                <a:schemeClr val="tx1"/>
              </a:solidFill>
            </a:rPr>
            <a:t>закладів</a:t>
          </a:r>
          <a:endParaRPr lang="ru-RU" sz="1200" b="1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3 017,3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kern="1200" dirty="0">
            <a:solidFill>
              <a:schemeClr val="tx1"/>
            </a:solidFill>
          </a:endParaRPr>
        </a:p>
      </dsp:txBody>
      <dsp:txXfrm>
        <a:off x="2649372" y="1658171"/>
        <a:ext cx="1194867" cy="1110664"/>
      </dsp:txXfrm>
    </dsp:sp>
    <dsp:sp modelId="{D6D885A2-B4B2-4116-8EEA-3952EC907143}">
      <dsp:nvSpPr>
        <dsp:cNvPr id="0" name=""/>
        <dsp:cNvSpPr/>
      </dsp:nvSpPr>
      <dsp:spPr>
        <a:xfrm>
          <a:off x="2864173" y="3066119"/>
          <a:ext cx="1460904" cy="16649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РЕКОНСТРУКЦІЯ НЕЖИТЛОВИХ ПРИМІЩЕНЬ НА ПЕРШОМУ ПОВЕРСІ БУДІВЛІ НА ВУЛ. БУДИЩАНСЬКА, 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kern="1200" dirty="0"/>
            <a:t> </a:t>
          </a:r>
          <a:endParaRPr lang="uk-UA" sz="1600" kern="1200" dirty="0"/>
        </a:p>
      </dsp:txBody>
      <dsp:txXfrm>
        <a:off x="2864173" y="3066119"/>
        <a:ext cx="1460904" cy="1664922"/>
      </dsp:txXfrm>
    </dsp:sp>
    <dsp:sp modelId="{3B231CA3-E1AC-440B-BEEA-01F33BAEDA58}">
      <dsp:nvSpPr>
        <dsp:cNvPr id="0" name=""/>
        <dsp:cNvSpPr/>
      </dsp:nvSpPr>
      <dsp:spPr>
        <a:xfrm>
          <a:off x="2902863" y="4937221"/>
          <a:ext cx="1604850" cy="143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РЕКОНСТРУКЦІЯ НЕЖИТЛОВИХ ПРИМІЩЕНЬ НА ПЕРШОМУ ПОВЕРСІ БУДІВЛІ НА ВУЛ.  ЗАКРЕВСЬКОГО, 101-А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2 217,3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kern="1200" dirty="0"/>
        </a:p>
      </dsp:txBody>
      <dsp:txXfrm>
        <a:off x="2902863" y="4937221"/>
        <a:ext cx="1604850" cy="1437939"/>
      </dsp:txXfrm>
    </dsp:sp>
    <dsp:sp modelId="{46BCCD14-39FB-4AC2-B792-50806D92EEC6}">
      <dsp:nvSpPr>
        <dsp:cNvPr id="0" name=""/>
        <dsp:cNvSpPr/>
      </dsp:nvSpPr>
      <dsp:spPr>
        <a:xfrm>
          <a:off x="6855328" y="1651378"/>
          <a:ext cx="1404112" cy="14927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 err="1">
              <a:solidFill>
                <a:schemeClr val="tx1"/>
              </a:solidFill>
            </a:rPr>
            <a:t>Утримання</a:t>
          </a:r>
          <a:r>
            <a:rPr lang="ru-RU" sz="1200" b="1" kern="1200" dirty="0">
              <a:solidFill>
                <a:schemeClr val="tx1"/>
              </a:solidFill>
            </a:rPr>
            <a:t> та </a:t>
          </a:r>
          <a:r>
            <a:rPr lang="ru-RU" sz="1200" b="1" kern="1200" dirty="0" err="1">
              <a:solidFill>
                <a:schemeClr val="tx1"/>
              </a:solidFill>
            </a:rPr>
            <a:t>розвиток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автомобільних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доріг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та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дорожньої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інфраструктури</a:t>
          </a:r>
          <a:r>
            <a:rPr lang="ru-RU" sz="1200" b="1" kern="1200" dirty="0">
              <a:solidFill>
                <a:schemeClr val="tx1"/>
              </a:solidFill>
            </a:rPr>
            <a:t> за </a:t>
          </a:r>
          <a:r>
            <a:rPr lang="ru-RU" sz="1200" b="1" kern="1200" dirty="0" err="1">
              <a:solidFill>
                <a:schemeClr val="tx1"/>
              </a:solidFill>
            </a:rPr>
            <a:t>рахунок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коштів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місцевого</a:t>
          </a:r>
          <a:r>
            <a:rPr lang="ru-RU" sz="1200" b="1" kern="1200" dirty="0">
              <a:solidFill>
                <a:schemeClr val="tx1"/>
              </a:solidFill>
            </a:rPr>
            <a:t> бюджету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831,6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b="1" kern="1200" dirty="0">
            <a:solidFill>
              <a:schemeClr val="tx1"/>
            </a:solidFill>
          </a:endParaRPr>
        </a:p>
      </dsp:txBody>
      <dsp:txXfrm>
        <a:off x="6855328" y="1651378"/>
        <a:ext cx="1404112" cy="1492777"/>
      </dsp:txXfrm>
    </dsp:sp>
    <dsp:sp modelId="{53F1085C-33A7-4ABB-8E94-6FB3246B9DA8}">
      <dsp:nvSpPr>
        <dsp:cNvPr id="0" name=""/>
        <dsp:cNvSpPr/>
      </dsp:nvSpPr>
      <dsp:spPr>
        <a:xfrm>
          <a:off x="6851242" y="3460467"/>
          <a:ext cx="1520122" cy="13741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200" kern="1200" dirty="0"/>
            <a:t>ДОБУДОВА ВУЛ. МИЛОСЛАВСЬКОЇ ВІД ПЕРЕТИНУ МИЛОСЛАВСЬКОЇ – ЛІСКІВСЬКОЇ ДО ВУЛ. ЛЕНІНА С. ТРОЄЩИНА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831,6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uk-UA" sz="1600" kern="1200" dirty="0"/>
            <a:t> </a:t>
          </a:r>
        </a:p>
      </dsp:txBody>
      <dsp:txXfrm>
        <a:off x="6851242" y="3460467"/>
        <a:ext cx="1520122" cy="1374127"/>
      </dsp:txXfrm>
    </dsp:sp>
    <dsp:sp modelId="{778DF31D-5155-48C4-AF6F-D4ECEF36463F}">
      <dsp:nvSpPr>
        <dsp:cNvPr id="0" name=""/>
        <dsp:cNvSpPr/>
      </dsp:nvSpPr>
      <dsp:spPr>
        <a:xfrm flipH="1">
          <a:off x="4996751" y="2196285"/>
          <a:ext cx="1607801" cy="871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 err="1">
              <a:solidFill>
                <a:schemeClr val="tx1"/>
              </a:solidFill>
            </a:rPr>
            <a:t>Будівництво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інших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об'єктів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комунальної</a:t>
          </a:r>
          <a:r>
            <a:rPr lang="ru-RU" sz="1200" b="1" kern="1200" dirty="0">
              <a:solidFill>
                <a:schemeClr val="tx1"/>
              </a:solidFill>
            </a:rPr>
            <a:t> </a:t>
          </a:r>
          <a:r>
            <a:rPr lang="ru-RU" sz="1200" b="1" kern="1200" dirty="0" err="1">
              <a:solidFill>
                <a:schemeClr val="tx1"/>
              </a:solidFill>
            </a:rPr>
            <a:t>власності</a:t>
          </a:r>
          <a:endParaRPr lang="ru-RU" sz="1200" b="1" kern="1200" dirty="0">
            <a:solidFill>
              <a:schemeClr val="tx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r>
            <a:rPr lang="ru-RU" sz="1600" b="1" kern="1200" dirty="0">
              <a:solidFill>
                <a:schemeClr val="tx1"/>
              </a:solidFill>
            </a:rPr>
            <a:t> </a:t>
          </a:r>
          <a:endParaRPr lang="uk-UA" sz="1600" b="1" kern="1200" dirty="0">
            <a:solidFill>
              <a:schemeClr val="tx1"/>
            </a:solidFill>
          </a:endParaRPr>
        </a:p>
      </dsp:txBody>
      <dsp:txXfrm>
        <a:off x="4996751" y="2196285"/>
        <a:ext cx="1607801" cy="871117"/>
      </dsp:txXfrm>
    </dsp:sp>
    <dsp:sp modelId="{BC1C428C-2926-4BF7-993B-542A30983EC7}">
      <dsp:nvSpPr>
        <dsp:cNvPr id="0" name=""/>
        <dsp:cNvSpPr/>
      </dsp:nvSpPr>
      <dsp:spPr>
        <a:xfrm>
          <a:off x="5290399" y="3346327"/>
          <a:ext cx="1396763" cy="18931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БУДІВНИЦТВО ПОЖЕЖНОГО ДЕПО НА ВУЛ.МИКОЛИ ЗАКРЕВСЬКОГО У 3-А МІКРОРАЙОНІ КОМУНАЛЬНОЇ ЗОНИ, Ж/М ВИГУРІВЩИНА-ТРОЄЩИНА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3 000 </a:t>
          </a:r>
          <a:r>
            <a:rPr lang="ru-RU" sz="1600" b="1" kern="1200" dirty="0" err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тис.грн</a:t>
          </a:r>
          <a:endParaRPr lang="uk-UA" sz="1600" kern="1200" dirty="0"/>
        </a:p>
      </dsp:txBody>
      <dsp:txXfrm>
        <a:off x="5290399" y="3346327"/>
        <a:ext cx="1396763" cy="1893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0.15584</cdr:x>
      <cdr:y>0.05414</cdr:y>
    </cdr:from>
    <cdr:to>
      <cdr:x>0.7013</cdr:x>
      <cdr:y>0.20301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224" y="285752"/>
          <a:ext cx="3000413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uk-UA" sz="2000" b="1" dirty="0">
              <a:latin typeface="Times New Roman" pitchFamily="18" charset="0"/>
              <a:cs typeface="Times New Roman" pitchFamily="18" charset="0"/>
            </a:rPr>
            <a:t>Загальний фонд –</a:t>
          </a:r>
        </a:p>
        <a:p xmlns:a="http://schemas.openxmlformats.org/drawingml/2006/main">
          <a:pPr algn="ctr"/>
          <a:r>
            <a:rPr lang="uk-UA" sz="2000" b="1" dirty="0">
              <a:latin typeface="Times New Roman" pitchFamily="18" charset="0"/>
              <a:cs typeface="Times New Roman" pitchFamily="18" charset="0"/>
            </a:rPr>
            <a:t> 2 319 700,52 </a:t>
          </a:r>
          <a:r>
            <a:rPr lang="uk-UA" sz="2000" dirty="0">
              <a:latin typeface="Times New Roman" pitchFamily="18" charset="0"/>
              <a:cs typeface="Times New Roman" pitchFamily="18" charset="0"/>
            </a:rPr>
            <a:t>тис.грн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0.06493</cdr:x>
      <cdr:y>0.21654</cdr:y>
    </cdr:from>
    <cdr:to>
      <cdr:x>0.88312</cdr:x>
      <cdr:y>0.28256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357158" y="1143008"/>
          <a:ext cx="4500613" cy="348483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sz="1600" dirty="0"/>
            <a:t>Заробітна плата </a:t>
          </a:r>
          <a:r>
            <a:rPr lang="uk-UA" sz="1600" b="1" dirty="0"/>
            <a:t>1 912 527,5 </a:t>
          </a:r>
          <a:r>
            <a:rPr lang="uk-UA" sz="1600" dirty="0" err="1"/>
            <a:t>тис.грн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0.06493</cdr:x>
      <cdr:y>0.32481</cdr:y>
    </cdr:from>
    <cdr:to>
      <cdr:x>0.88312</cdr:x>
      <cdr:y>0.39082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357158" y="1714512"/>
          <a:ext cx="4500613" cy="348431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uk-UA" sz="1600" dirty="0">
              <a:solidFill>
                <a:schemeClr val="tx1"/>
              </a:solidFill>
            </a:rPr>
            <a:t>Інші статті видатків </a:t>
          </a:r>
          <a:r>
            <a:rPr lang="uk-UA" sz="1600" b="1" dirty="0">
              <a:solidFill>
                <a:schemeClr val="tx1"/>
              </a:solidFill>
            </a:rPr>
            <a:t>207 595,582 </a:t>
          </a:r>
          <a:r>
            <a:rPr lang="uk-UA" sz="1600" dirty="0" err="1">
              <a:solidFill>
                <a:schemeClr val="tx1"/>
              </a:solidFill>
            </a:rPr>
            <a:t>тис.грн</a:t>
          </a:r>
          <a:endParaRPr lang="ru-RU" sz="1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0.06493</cdr:x>
      <cdr:y>0.43309</cdr:y>
    </cdr:from>
    <cdr:to>
      <cdr:x>0.88312</cdr:x>
      <cdr:y>0.49911</cdr:y>
    </cdr:to>
    <cdr:sp macro="" textlink="">
      <cdr:nvSpPr>
        <cdr:cNvPr id="7" name="Скругленный прямоугольник 6"/>
        <cdr:cNvSpPr/>
      </cdr:nvSpPr>
      <cdr:spPr>
        <a:xfrm xmlns:a="http://schemas.openxmlformats.org/drawingml/2006/main">
          <a:off x="357158" y="2286016"/>
          <a:ext cx="4500613" cy="348483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uk-UA" sz="1600" dirty="0">
              <a:solidFill>
                <a:schemeClr val="tx1"/>
              </a:solidFill>
            </a:rPr>
            <a:t>Медикаменти </a:t>
          </a:r>
          <a:r>
            <a:rPr lang="uk-UA" sz="1600" b="1" dirty="0">
              <a:solidFill>
                <a:schemeClr val="tx1"/>
              </a:solidFill>
            </a:rPr>
            <a:t>6 297,7 </a:t>
          </a:r>
          <a:r>
            <a:rPr lang="uk-UA" sz="1600" dirty="0" err="1">
              <a:solidFill>
                <a:schemeClr val="tx1"/>
              </a:solidFill>
            </a:rPr>
            <a:t>тис.грн</a:t>
          </a:r>
          <a:endParaRPr lang="ru-RU" sz="1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0.06493</cdr:x>
      <cdr:y>0.54136</cdr:y>
    </cdr:from>
    <cdr:to>
      <cdr:x>0.88312</cdr:x>
      <cdr:y>0.60737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357158" y="2857520"/>
          <a:ext cx="4500613" cy="348430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uk-UA" sz="1600" dirty="0">
              <a:solidFill>
                <a:schemeClr val="tx1"/>
              </a:solidFill>
            </a:rPr>
            <a:t>Харчування </a:t>
          </a:r>
          <a:r>
            <a:rPr lang="uk-UA" sz="1600" b="1" dirty="0">
              <a:solidFill>
                <a:schemeClr val="tx1"/>
              </a:solidFill>
            </a:rPr>
            <a:t>44 051,3 </a:t>
          </a:r>
          <a:r>
            <a:rPr lang="uk-UA" sz="1600" dirty="0" err="1">
              <a:solidFill>
                <a:schemeClr val="tx1"/>
              </a:solidFill>
            </a:rPr>
            <a:t>тис.грн</a:t>
          </a:r>
          <a:endParaRPr lang="ru-RU" sz="1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0.06493</cdr:x>
      <cdr:y>0.77143</cdr:y>
    </cdr:from>
    <cdr:to>
      <cdr:x>0.88312</cdr:x>
      <cdr:y>0.83745</cdr:y>
    </cdr:to>
    <cdr:sp macro="" textlink="">
      <cdr:nvSpPr>
        <cdr:cNvPr id="10" name="Скругленный прямоугольник 9"/>
        <cdr:cNvSpPr/>
      </cdr:nvSpPr>
      <cdr:spPr>
        <a:xfrm xmlns:a="http://schemas.openxmlformats.org/drawingml/2006/main">
          <a:off x="357158" y="4071966"/>
          <a:ext cx="4500613" cy="348483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uk-UA" sz="1600" dirty="0">
              <a:solidFill>
                <a:schemeClr val="tx1"/>
              </a:solidFill>
            </a:rPr>
            <a:t>Енергоносії </a:t>
          </a:r>
          <a:r>
            <a:rPr lang="uk-UA" sz="1600" b="1" dirty="0">
              <a:solidFill>
                <a:schemeClr val="tx1"/>
              </a:solidFill>
            </a:rPr>
            <a:t>143 486,4 </a:t>
          </a:r>
          <a:r>
            <a:rPr lang="uk-UA" sz="1600" dirty="0" err="1">
              <a:solidFill>
                <a:schemeClr val="tx1"/>
              </a:solidFill>
            </a:rPr>
            <a:t>тис.грн</a:t>
          </a:r>
          <a:endParaRPr lang="ru-RU" sz="1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0.06493</cdr:x>
      <cdr:y>0.64963</cdr:y>
    </cdr:from>
    <cdr:to>
      <cdr:x>0.88312</cdr:x>
      <cdr:y>0.71565</cdr:y>
    </cdr:to>
    <cdr:sp macro="" textlink="">
      <cdr:nvSpPr>
        <cdr:cNvPr id="11" name="Скругленный прямоугольник 10"/>
        <cdr:cNvSpPr/>
      </cdr:nvSpPr>
      <cdr:spPr>
        <a:xfrm xmlns:a="http://schemas.openxmlformats.org/drawingml/2006/main">
          <a:off x="357158" y="3429024"/>
          <a:ext cx="4500613" cy="348483"/>
        </a:xfrm>
        <a:prstGeom xmlns:a="http://schemas.openxmlformats.org/drawingml/2006/main" prst="roundRect">
          <a:avLst/>
        </a:prstGeom>
        <a:gradFill xmlns:a="http://schemas.openxmlformats.org/drawingml/2006/main"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xmlns:a="http://schemas.openxmlformats.org/drawingml/2006/main"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uk-UA" sz="1600" dirty="0">
              <a:solidFill>
                <a:schemeClr val="tx1"/>
              </a:solidFill>
            </a:rPr>
            <a:t>Громадський бюджет </a:t>
          </a:r>
          <a:r>
            <a:rPr lang="uk-UA" sz="1600" b="1" dirty="0">
              <a:solidFill>
                <a:schemeClr val="tx1"/>
              </a:solidFill>
            </a:rPr>
            <a:t>5 742,038</a:t>
          </a:r>
          <a:r>
            <a:rPr lang="uk-UA" sz="1600" dirty="0">
              <a:solidFill>
                <a:schemeClr val="tx1"/>
              </a:solidFill>
            </a:rPr>
            <a:t> </a:t>
          </a:r>
          <a:r>
            <a:rPr lang="uk-UA" sz="1600" dirty="0" err="1">
              <a:solidFill>
                <a:schemeClr val="tx1"/>
              </a:solidFill>
            </a:rPr>
            <a:t>тис.грн</a:t>
          </a:r>
          <a:endParaRPr lang="ru-RU" sz="16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0.15234</cdr:x>
      <cdr:y>0.16667</cdr:y>
    </cdr:from>
    <cdr:to>
      <cdr:x>0.59766</cdr:x>
      <cdr:y>0.30556</cdr:y>
    </cdr:to>
    <cdr:sp macro="" textlink="">
      <cdr:nvSpPr>
        <cdr:cNvPr id="4" name="Скругленный прямоугольник 3"/>
        <cdr:cNvSpPr/>
      </cdr:nvSpPr>
      <cdr:spPr>
        <a:xfrm xmlns:a="http://schemas.openxmlformats.org/drawingml/2006/main">
          <a:off x="928694" y="857280"/>
          <a:ext cx="2714644" cy="714380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i="1" dirty="0"/>
            <a:t>   </a:t>
          </a:r>
          <a:r>
            <a:rPr lang="uk-UA" sz="1600" dirty="0"/>
            <a:t>Заробітна плата</a:t>
          </a:r>
          <a:endParaRPr lang="ru-RU" sz="1600" dirty="0"/>
        </a:p>
        <a:p xmlns:a="http://schemas.openxmlformats.org/drawingml/2006/main">
          <a:pPr algn="ctr"/>
          <a:r>
            <a:rPr lang="uk-UA" sz="1600" b="1" dirty="0"/>
            <a:t>18 766,196 </a:t>
          </a:r>
          <a:r>
            <a:rPr lang="uk-UA" sz="1600" dirty="0"/>
            <a:t> </a:t>
          </a:r>
          <a:r>
            <a:rPr lang="uk-UA" sz="1600" dirty="0" err="1"/>
            <a:t>тис.грн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0.21094</cdr:x>
      <cdr:y>0.31945</cdr:y>
    </cdr:from>
    <cdr:to>
      <cdr:x>0.65625</cdr:x>
      <cdr:y>0.44445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1285884" y="1643098"/>
          <a:ext cx="2714644" cy="642942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uk-UA" sz="1600" dirty="0"/>
            <a:t>Інші статті видатків</a:t>
          </a:r>
        </a:p>
        <a:p xmlns:a="http://schemas.openxmlformats.org/drawingml/2006/main">
          <a:pPr algn="ctr"/>
          <a:r>
            <a:rPr lang="uk-UA" sz="1600" b="1" dirty="0"/>
            <a:t>4 096,1 </a:t>
          </a:r>
          <a:r>
            <a:rPr lang="uk-UA" sz="1600" dirty="0" err="1"/>
            <a:t>тис.грн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0.25781</cdr:x>
      <cdr:y>0.45834</cdr:y>
    </cdr:from>
    <cdr:to>
      <cdr:x>0.70313</cdr:x>
      <cdr:y>0.58334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1571636" y="2357478"/>
          <a:ext cx="2714644" cy="642942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uk-UA" sz="1600" dirty="0"/>
            <a:t>Громадський бюджет</a:t>
          </a:r>
        </a:p>
        <a:p xmlns:a="http://schemas.openxmlformats.org/drawingml/2006/main">
          <a:pPr algn="ctr"/>
          <a:r>
            <a:rPr lang="uk-UA" sz="1600" b="1" dirty="0"/>
            <a:t>70,0 </a:t>
          </a:r>
          <a:r>
            <a:rPr lang="uk-UA" sz="1600" dirty="0" err="1"/>
            <a:t>тис.грн</a:t>
          </a:r>
          <a:endParaRPr lang="ru-RU" sz="1600" b="1" dirty="0"/>
        </a:p>
      </cdr:txBody>
    </cdr:sp>
  </cdr:relSizeAnchor>
  <cdr:relSizeAnchor xmlns:cdr="http://schemas.openxmlformats.org/drawingml/2006/chartDrawing">
    <cdr:from>
      <cdr:x>0.30469</cdr:x>
      <cdr:y>0.59723</cdr:y>
    </cdr:from>
    <cdr:to>
      <cdr:x>0.75001</cdr:x>
      <cdr:y>0.72223</cdr:y>
    </cdr:to>
    <cdr:sp macro="" textlink="">
      <cdr:nvSpPr>
        <cdr:cNvPr id="7" name="Скругленный прямоугольник 6"/>
        <cdr:cNvSpPr/>
      </cdr:nvSpPr>
      <cdr:spPr>
        <a:xfrm xmlns:a="http://schemas.openxmlformats.org/drawingml/2006/main">
          <a:off x="1857388" y="3071858"/>
          <a:ext cx="2714644" cy="642942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uk-UA" sz="1600" dirty="0"/>
            <a:t>Енергоносії</a:t>
          </a:r>
        </a:p>
        <a:p xmlns:a="http://schemas.openxmlformats.org/drawingml/2006/main">
          <a:pPr algn="ctr"/>
          <a:r>
            <a:rPr lang="uk-UA" sz="1600" b="1" dirty="0"/>
            <a:t>933,1</a:t>
          </a:r>
          <a:r>
            <a:rPr lang="uk-UA" sz="1600" dirty="0"/>
            <a:t> </a:t>
          </a:r>
          <a:r>
            <a:rPr lang="uk-UA" sz="1600" dirty="0" err="1"/>
            <a:t>тис.грн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0.375</cdr:x>
      <cdr:y>0.73612</cdr:y>
    </cdr:from>
    <cdr:to>
      <cdr:x>0.82032</cdr:x>
      <cdr:y>0.875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2286016" y="3786238"/>
          <a:ext cx="2714644" cy="714380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uk-UA" sz="1600" dirty="0"/>
            <a:t>Заходи</a:t>
          </a:r>
        </a:p>
        <a:p xmlns:a="http://schemas.openxmlformats.org/drawingml/2006/main">
          <a:pPr algn="ctr"/>
          <a:r>
            <a:rPr lang="uk-UA" sz="1600" b="1" dirty="0"/>
            <a:t>605,7 </a:t>
          </a:r>
          <a:r>
            <a:rPr lang="uk-UA" sz="1600" dirty="0" err="1"/>
            <a:t>тис.грн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BC899-C2D2-4ED3-AFA0-A0517488CAC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1A914-75DD-4A26-A89A-3320F3A1D09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C4B1B-E41B-4677-B42B-2D69621581E7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AE06A-8020-4EB3-B34E-5F562D9D18B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52400" y="914400"/>
            <a:ext cx="8763000" cy="541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6523907F-6FCB-472C-8FD4-5D7F3A7E5645}" type="datetimeFigureOut">
              <a:rPr lang="uk-UA"/>
              <a:pPr/>
              <a:t>14.12.2020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0B915DBC-1FB7-411A-845D-AE800E7C1ADB}" type="slidenum">
              <a:rPr lang="en-US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silinenko_lp\Desktop\Завантажнггя\9724.jpg"/>
          <p:cNvPicPr>
            <a:picLocks noChangeAspect="1" noChangeArrowheads="1"/>
          </p:cNvPicPr>
          <p:nvPr/>
        </p:nvPicPr>
        <p:blipFill>
          <a:blip r:embed="rId2" cstate="print">
            <a:lum bright="49000" contrast="-52000"/>
          </a:blip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9017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596" y="192880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268760"/>
            <a:ext cx="8424936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4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ПРЕЗЕНТАЦІЯ</a:t>
            </a:r>
          </a:p>
          <a:p>
            <a:pPr algn="ctr"/>
            <a:endParaRPr lang="uk-UA" sz="1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БЮДЖЕТНИХ  ПРОГРАМ</a:t>
            </a:r>
          </a:p>
          <a:p>
            <a:pPr algn="ctr"/>
            <a:r>
              <a:rPr lang="uk-UA" sz="44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202</a:t>
            </a:r>
            <a:r>
              <a:rPr lang="en-US" sz="44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44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рік  </a:t>
            </a:r>
          </a:p>
          <a:p>
            <a:pPr algn="ctr"/>
            <a:endParaRPr lang="uk-UA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головному розпоряднику бюджетних коштів </a:t>
            </a:r>
          </a:p>
          <a:p>
            <a:pPr algn="ctr"/>
            <a:r>
              <a:rPr lang="uk-UA" sz="3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Деснянська районна в місті Києві </a:t>
            </a:r>
          </a:p>
          <a:p>
            <a:pPr algn="ctr"/>
            <a:r>
              <a:rPr lang="uk-UA" sz="3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державна адміністрація</a:t>
            </a:r>
            <a:endParaRPr lang="uk-UA" sz="3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69269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  <p:pic>
        <p:nvPicPr>
          <p:cNvPr id="9" name="Рисунок 8" descr="Coat_of_arms_of_Desna_Raion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188640"/>
            <a:ext cx="2016224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3"/>
            <a:ext cx="7815290" cy="642941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Житлове господарство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1428736"/>
            <a:ext cx="5286412" cy="64294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пеціальний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фонд - 91 916,667 </a:t>
            </a:r>
            <a:r>
              <a:rPr lang="uk-UA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714356"/>
            <a:ext cx="63579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Граничний обсяг видатків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97 553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567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тис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грн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500306"/>
            <a:ext cx="27860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Капітальний ремонт асфальтового покриття  прибудинкових територій,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внутрішньоквартальних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проїздів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88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67 360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2500306"/>
            <a:ext cx="1428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Громадські проекти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(5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1 852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533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2500306"/>
            <a:ext cx="164307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Капітальний ремонт, заміна та модернізація ліфтів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         (10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співфінансування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034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6" descr="https://gre4ka.info/cache/f/bf2a3f196ecedef1d5e481643d845e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643446"/>
            <a:ext cx="164307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Лифты HAS Asansor – купить пассажирский лифт HAS Asansor в Киеве и  Днепропетровске, низкая цена по Украине | Компания “Лифтсервис Днепр”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643446"/>
            <a:ext cx="1643074" cy="2000264"/>
          </a:xfrm>
          <a:prstGeom prst="rect">
            <a:avLst/>
          </a:prstGeom>
          <a:noFill/>
        </p:spPr>
      </p:pic>
      <p:pic>
        <p:nvPicPr>
          <p:cNvPr id="12" name="Picture 4" descr="C:\Users\Stadnik_IA\Desktop\stroy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643446"/>
            <a:ext cx="1357322" cy="2000264"/>
          </a:xfrm>
          <a:prstGeom prst="rect">
            <a:avLst/>
          </a:prstGeom>
          <a:noFill/>
        </p:spPr>
      </p:pic>
      <p:sp>
        <p:nvSpPr>
          <p:cNvPr id="17" name="Стрелка вниз 16"/>
          <p:cNvSpPr/>
          <p:nvPr/>
        </p:nvSpPr>
        <p:spPr>
          <a:xfrm rot="-24000000">
            <a:off x="7555727" y="1912977"/>
            <a:ext cx="108000" cy="4320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500826" y="2000240"/>
            <a:ext cx="108000" cy="3240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000000" flipH="1">
            <a:off x="3743128" y="1848002"/>
            <a:ext cx="108000" cy="6840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AutoShape 2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У Мукачеві продовжують ремонтувати внутрішньоквартальний проїзд по вулиці  Юрія Гойди | PMG.ua – новини Мукачева та Закарпатт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У Мукачеві продовжують ремонтувати внутрішньоквартальний проїзд по вулиці Юрія Гой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У Мукачеві продовжують ремонтувати внутрішньоквартальний проїзд по вулиці Юрія Гой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У Мукачеві продовжують ремонтувати внутрішньоквартальний проїзд по вулиці Юрія Гой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" name="Picture 3" descr="Z:\Зеневіч\Для презинтации\5bd02d4caf95f-44603366-306508339937150-608354633982672896-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643446"/>
            <a:ext cx="1643074" cy="2000264"/>
          </a:xfrm>
          <a:prstGeom prst="rect">
            <a:avLst/>
          </a:prstGeom>
          <a:noFill/>
        </p:spPr>
      </p:pic>
      <p:pic>
        <p:nvPicPr>
          <p:cNvPr id="10" name="Picture 2" descr="В Деснянському районі тривають роботи з асфальтування міжквартальних  проїздів та прибудинкових територій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4643446"/>
            <a:ext cx="2428892" cy="2000264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4286248" y="2500306"/>
            <a:ext cx="1785950" cy="2102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Капітальний ремонт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житлових будинків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      (11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співфінансування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7 670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1600" dirty="0"/>
          </a:p>
        </p:txBody>
      </p:sp>
      <p:sp>
        <p:nvSpPr>
          <p:cNvPr id="34" name="Подзаголовок 2"/>
          <p:cNvSpPr txBox="1">
            <a:spLocks/>
          </p:cNvSpPr>
          <p:nvPr/>
        </p:nvSpPr>
        <p:spPr>
          <a:xfrm>
            <a:off x="142844" y="1500174"/>
            <a:ext cx="2286016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Зага</a:t>
            </a:r>
            <a:r>
              <a:rPr kumimoji="0" lang="uk-UA" sz="8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льний</a:t>
            </a:r>
            <a:r>
              <a:rPr kumimoji="0" lang="uk-UA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фонд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5 636,9 </a:t>
            </a:r>
            <a:r>
              <a:rPr kumimoji="0" lang="uk-UA" sz="80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тис.грн</a:t>
            </a:r>
            <a:endParaRPr kumimoji="0" lang="uk-UA" sz="8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5214942" y="2000240"/>
            <a:ext cx="108000" cy="3240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3600000">
            <a:off x="1610965" y="1186776"/>
            <a:ext cx="144000" cy="360000"/>
          </a:xfrm>
          <a:prstGeom prst="downArrow">
            <a:avLst/>
          </a:prstGeom>
          <a:solidFill>
            <a:srgbClr val="000099"/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3000000">
            <a:off x="4255541" y="1133841"/>
            <a:ext cx="144000" cy="360000"/>
          </a:xfrm>
          <a:prstGeom prst="downArrow">
            <a:avLst/>
          </a:prstGeom>
          <a:solidFill>
            <a:srgbClr val="000099"/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0" y="2500306"/>
            <a:ext cx="17859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внутрішньоквартальних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проїздів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5 636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/>
          </a:p>
        </p:txBody>
      </p:sp>
      <p:sp>
        <p:nvSpPr>
          <p:cNvPr id="40" name="Стрелка вниз 39"/>
          <p:cNvSpPr/>
          <p:nvPr/>
        </p:nvSpPr>
        <p:spPr>
          <a:xfrm>
            <a:off x="857224" y="2143116"/>
            <a:ext cx="108000" cy="3240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27000" dist="25400" dir="5400000" sx="104000" sy="104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Stadnik_IA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70461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204857" y="0"/>
            <a:ext cx="2439109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Комунальне господарство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 flipH="1">
          <a:off x="12348865" y="764704"/>
          <a:ext cx="2412776" cy="4356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00760" y="4000504"/>
            <a:ext cx="2908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Загальний </a:t>
            </a:r>
          </a:p>
          <a:p>
            <a:pPr algn="ctr"/>
            <a:r>
              <a:rPr lang="uk-UA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фонд – </a:t>
            </a:r>
          </a:p>
          <a:p>
            <a:pPr algn="ctr"/>
            <a:r>
              <a:rPr lang="uk-UA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 4 168 ,460 тис.грн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0760" y="5214950"/>
            <a:ext cx="2686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Спеціальний</a:t>
            </a:r>
          </a:p>
          <a:p>
            <a:pPr algn="ctr"/>
            <a:r>
              <a:rPr lang="uk-UA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фонд – </a:t>
            </a:r>
          </a:p>
          <a:p>
            <a:pPr algn="ctr"/>
            <a:r>
              <a:rPr lang="uk-UA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10 293,980 тис.грн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86446" y="2643182"/>
            <a:ext cx="3357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Всього: 84 462,44 тис.грн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88530" y="3429000"/>
            <a:ext cx="2671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тому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числі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57884" y="857232"/>
            <a:ext cx="3286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належному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стані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парків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скверів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зелених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насаджень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на 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закріпленій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за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КП по УЗН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Деснянського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району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endParaRPr lang="uk-UA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:\Users\Stadnik_IA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583" y="1"/>
            <a:ext cx="5007530" cy="6118417"/>
          </a:xfrm>
          <a:prstGeom prst="rect">
            <a:avLst/>
          </a:prstGeom>
          <a:noFill/>
        </p:spPr>
      </p:pic>
      <p:sp>
        <p:nvSpPr>
          <p:cNvPr id="15362" name="AutoShape 2" descr="ᐈ Прораб - векторные изображения, рисунок прораб &gt; скачать на Depositphotos®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5364" name="AutoShape 4" descr="ᐈ Прораб - векторные изображения, рисунок прораб &gt; скачать на Depositphotos®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0630833"/>
              </p:ext>
            </p:extLst>
          </p:nvPr>
        </p:nvGraphicFramePr>
        <p:xfrm>
          <a:off x="320468" y="350379"/>
          <a:ext cx="8511611" cy="6375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0553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br>
              <a:rPr lang="uk-UA" sz="2000" b="1" dirty="0">
                <a:latin typeface="Arial Black" pitchFamily="34" charset="0"/>
              </a:rPr>
            </a:br>
            <a:r>
              <a:rPr lang="uk-UA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Структура видатків загального та спеціального фондів на 2021 рік по Деснянському району</a:t>
            </a:r>
            <a:br>
              <a:rPr lang="uk-UA" sz="2200" dirty="0"/>
            </a:br>
            <a:endParaRPr lang="ru-RU" sz="2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0" y="428604"/>
          <a:ext cx="4495800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58" y="1142984"/>
            <a:ext cx="8401080" cy="4286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Загальний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фонд - 2 631 851,61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тис.грн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                            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Спеціальний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фонд - 402 040,626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тис.грн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4786314" y="1142984"/>
          <a:ext cx="4357686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Непарадный Киев. Как живет Троещина. ФОТО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1000" contrast="-6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0" y="1214422"/>
          <a:ext cx="9144000" cy="5669334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1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73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4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Галузь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Загальний фонд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Спеціальний фонд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24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Разом, в </a:t>
                      </a:r>
                      <a:r>
                        <a:rPr lang="uk-UA" sz="1400" baseline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т.ч</a:t>
                      </a:r>
                      <a:r>
                        <a:rPr lang="uk-UA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бюджет розвитку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власні надходження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Освіта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2 522 908,553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2 319 700,52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203 208,033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62 663,533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140 544,500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Фізична культура і спорт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44 957,916</a:t>
                      </a:r>
                      <a:endParaRPr kumimoji="0" lang="ru-RU" sz="16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40 957,260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4 000,656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1 052,256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2 948,400</a:t>
                      </a:r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 і мистецтво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24 647,796</a:t>
                      </a:r>
                      <a:endParaRPr kumimoji="0" lang="uk-UA" sz="16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24 471,096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176,700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146,700</a:t>
                      </a:r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6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Молодіжна політика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19 399,159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15 749,869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3 649,29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498,79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3 150,500</a:t>
                      </a:r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Соціальний захист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15 531,205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14 661,205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8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Житлове господарство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97 553,567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5 636,9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91 916,667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91 916,667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15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Комунальне господарство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74 462,440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74 168,460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293,980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293,980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Капітальне будівництво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87 925,300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87 925,300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87 925,300</a:t>
                      </a:r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76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Державне управління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136 506,3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136 506,3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70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Цільові фонд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10 000,000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10 000,000</a:t>
                      </a:r>
                      <a:endParaRPr kumimoji="0" lang="ru-RU" sz="1600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50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11224">
                <a:tc>
                  <a:txBody>
                    <a:bodyPr/>
                    <a:lstStyle/>
                    <a:p>
                      <a:pPr marR="167005" algn="ctr">
                        <a:spcAft>
                          <a:spcPts val="0"/>
                        </a:spcAft>
                      </a:pPr>
                      <a:r>
                        <a:rPr lang="uk-UA" sz="1600" b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Разом по головному розпоряднику</a:t>
                      </a:r>
                      <a:endParaRPr lang="uk-UA" sz="1600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67005" algn="ctr">
                        <a:spcAft>
                          <a:spcPts val="0"/>
                        </a:spcAft>
                      </a:pPr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3 033 892, 236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2 631 851,610</a:t>
                      </a:r>
                      <a:endParaRPr kumimoji="0" lang="ru-RU" sz="16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402 040,626</a:t>
                      </a:r>
                      <a:endParaRPr kumimoji="0" lang="ru-RU" sz="1600" b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b="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245 250,526</a:t>
                      </a:r>
                      <a:endParaRPr kumimoji="0" lang="ru-RU" sz="1500" b="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1500" b="0" i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146 790,1</a:t>
                      </a:r>
                      <a:endParaRPr kumimoji="0" lang="ru-RU" sz="1500" b="0" i="1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124169" y="0"/>
            <a:ext cx="797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Слайд 3</a:t>
            </a:r>
            <a:endParaRPr lang="ru-RU" sz="1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762000"/>
          </a:xfrm>
        </p:spPr>
        <p:txBody>
          <a:bodyPr>
            <a:no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Граничні видатки на 2021 рік </a:t>
            </a:r>
            <a:br>
              <a:rPr lang="uk-UA" sz="2000" dirty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за галузевим розподілом по головному розпоряднику бюджетних коштів – Деснянській районній в місті Києві державній 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адмінстрації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9904" y="98072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/>
              <a:t>Тис.грн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spcBef>
                <a:spcPts val="0"/>
              </a:spcBef>
              <a:defRPr/>
            </a:pPr>
            <a:endParaRPr lang="en-US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деснянська р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02" y="214290"/>
            <a:ext cx="1500198" cy="12144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14348" y="0"/>
            <a:ext cx="8001056" cy="8925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Державне управління  </a:t>
            </a:r>
          </a:p>
          <a:p>
            <a:pPr algn="ctr"/>
            <a:r>
              <a:rPr lang="uk-UA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граничні видатки 13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506</a:t>
            </a:r>
            <a:r>
              <a:rPr lang="uk-UA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,3 тис.грн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Минус 21"/>
          <p:cNvSpPr/>
          <p:nvPr/>
        </p:nvSpPr>
        <p:spPr>
          <a:xfrm>
            <a:off x="1785918" y="3071810"/>
            <a:ext cx="71438" cy="142876"/>
          </a:xfrm>
          <a:prstGeom prst="mathMinus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3203049553"/>
              </p:ext>
            </p:extLst>
          </p:nvPr>
        </p:nvGraphicFramePr>
        <p:xfrm>
          <a:off x="571472" y="3357562"/>
          <a:ext cx="792961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"/>
          <p:cNvSpPr txBox="1"/>
          <p:nvPr/>
        </p:nvSpPr>
        <p:spPr>
          <a:xfrm>
            <a:off x="8358214" y="0"/>
            <a:ext cx="785786" cy="28575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Слайд  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2071670" y="1000108"/>
            <a:ext cx="5286412" cy="1357322"/>
          </a:xfrm>
          <a:prstGeom prst="downArrow">
            <a:avLst>
              <a:gd name="adj1" fmla="val 87376"/>
              <a:gd name="adj2" fmla="val 650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200" dirty="0"/>
          </a:p>
          <a:p>
            <a:pPr algn="ctr"/>
            <a:endParaRPr lang="uk-UA" sz="1400" b="1" dirty="0"/>
          </a:p>
          <a:p>
            <a:pPr algn="ctr"/>
            <a:r>
              <a:rPr lang="uk-UA" sz="1600" b="1" dirty="0"/>
              <a:t>Деснянська районна в місті Києві державна адміністрація</a:t>
            </a:r>
          </a:p>
          <a:p>
            <a:pPr algn="ctr"/>
            <a:r>
              <a:rPr lang="uk-UA" sz="1600" b="1" dirty="0"/>
              <a:t>+</a:t>
            </a:r>
          </a:p>
          <a:p>
            <a:pPr algn="ctr"/>
            <a:r>
              <a:rPr lang="en-US" sz="1600" dirty="0"/>
              <a:t>9</a:t>
            </a:r>
            <a:r>
              <a:rPr lang="uk-UA" sz="1600" dirty="0"/>
              <a:t> самостійних управлінь</a:t>
            </a:r>
            <a:endParaRPr lang="ru-RU" sz="1600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928662" y="2357430"/>
            <a:ext cx="7358114" cy="1714512"/>
          </a:xfrm>
          <a:prstGeom prst="downArrowCallout">
            <a:avLst>
              <a:gd name="adj1" fmla="val 55727"/>
              <a:gd name="adj2" fmla="val 33175"/>
              <a:gd name="adj3" fmla="val 17373"/>
              <a:gd name="adj4" fmla="val 687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200" dirty="0"/>
          </a:p>
          <a:p>
            <a:pPr algn="ctr"/>
            <a:endParaRPr lang="uk-UA" sz="1200" dirty="0"/>
          </a:p>
          <a:p>
            <a:pPr algn="ctr"/>
            <a:r>
              <a:rPr lang="uk-UA" sz="1600" dirty="0"/>
              <a:t>Гранична чисельність </a:t>
            </a:r>
            <a:r>
              <a:rPr lang="uk-UA" sz="1600" b="1" dirty="0"/>
              <a:t>441 штатна одиниця</a:t>
            </a:r>
            <a:r>
              <a:rPr lang="uk-UA" sz="1600" dirty="0"/>
              <a:t>, в т.ч.:</a:t>
            </a:r>
          </a:p>
          <a:p>
            <a:pPr algn="ctr"/>
            <a:r>
              <a:rPr lang="uk-UA" sz="1600" b="1" dirty="0"/>
              <a:t>- додаткові 15 штатних одиниць </a:t>
            </a:r>
            <a:r>
              <a:rPr lang="uk-UA" sz="1600" dirty="0"/>
              <a:t>Управління освіти, в </a:t>
            </a:r>
            <a:r>
              <a:rPr lang="uk-UA" sz="1600" dirty="0" err="1"/>
              <a:t>зв</a:t>
            </a:r>
            <a:r>
              <a:rPr lang="en-US" sz="1600" dirty="0"/>
              <a:t>’</a:t>
            </a:r>
            <a:r>
              <a:rPr lang="uk-UA" sz="1600" dirty="0" err="1"/>
              <a:t>язку</a:t>
            </a:r>
            <a:r>
              <a:rPr lang="uk-UA" sz="1600" dirty="0"/>
              <a:t> з реорганізацією науково-методичних установ;</a:t>
            </a:r>
          </a:p>
          <a:p>
            <a:r>
              <a:rPr lang="uk-UA" sz="1600" dirty="0"/>
              <a:t>     -  </a:t>
            </a:r>
            <a:r>
              <a:rPr lang="uk-UA" sz="1600" b="1" dirty="0"/>
              <a:t>Управління (Центр) надання адміністративних послуг – 47 штатних одиниць.</a:t>
            </a:r>
          </a:p>
          <a:p>
            <a:endParaRPr lang="uk-UA" sz="1200" dirty="0"/>
          </a:p>
          <a:p>
            <a:endParaRPr lang="ru-RU" dirty="0"/>
          </a:p>
        </p:txBody>
      </p:sp>
      <p:pic>
        <p:nvPicPr>
          <p:cNvPr id="1026" name="Picture 2" descr="перелік питань на конкурс державного службовця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43140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7308304" y="4581128"/>
            <a:ext cx="50482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7812360" y="5949280"/>
            <a:ext cx="5048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0"/>
            <a:ext cx="8001056" cy="15388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Розподіл граничних видатків по галузі </a:t>
            </a:r>
          </a:p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ОСВІТА – 2 522 908,553 </a:t>
            </a:r>
            <a:r>
              <a:rPr lang="uk-UA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тис. </a:t>
            </a:r>
            <a:r>
              <a:rPr lang="uk-UA" sz="280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Установи (124 од)</a:t>
            </a:r>
            <a:endParaRPr lang="en-US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214282" y="1285860"/>
          <a:ext cx="514350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714612" y="4214818"/>
            <a:ext cx="4214842" cy="71438"/>
          </a:xfrm>
          <a:prstGeom prst="line">
            <a:avLst/>
          </a:prstGeom>
          <a:ln>
            <a:solidFill>
              <a:srgbClr val="D0C5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"/>
          <p:cNvSpPr txBox="1"/>
          <p:nvPr/>
        </p:nvSpPr>
        <p:spPr>
          <a:xfrm>
            <a:off x="5143504" y="1500174"/>
            <a:ext cx="3500462" cy="4286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Спеціальний  фонд –</a:t>
            </a:r>
          </a:p>
          <a:p>
            <a:pPr algn="ctr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203 208,033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8358214" y="0"/>
            <a:ext cx="785786" cy="28575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Слайд  5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2357430"/>
            <a:ext cx="321471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/>
              <a:t>Капітальний ремонт</a:t>
            </a:r>
          </a:p>
          <a:p>
            <a:pPr algn="ctr"/>
            <a:r>
              <a:rPr lang="uk-UA" sz="1600" b="1" dirty="0"/>
              <a:t>42 119,082 </a:t>
            </a:r>
            <a:r>
              <a:rPr lang="uk-UA" sz="1600" dirty="0" err="1"/>
              <a:t>тис.грн</a:t>
            </a:r>
            <a:endParaRPr lang="ru-RU" sz="16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94" y="3429000"/>
            <a:ext cx="321471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/>
              <a:t>Придбання обладнання</a:t>
            </a:r>
          </a:p>
          <a:p>
            <a:pPr algn="ctr"/>
            <a:r>
              <a:rPr lang="uk-UA" sz="1600" b="1" dirty="0"/>
              <a:t>12 641,075 </a:t>
            </a:r>
            <a:r>
              <a:rPr lang="uk-UA" sz="1600" dirty="0" err="1"/>
              <a:t>тис.грн</a:t>
            </a:r>
            <a:endParaRPr lang="ru-RU" sz="16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00694" y="4572008"/>
            <a:ext cx="321471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/>
              <a:t>Громадський бюджет </a:t>
            </a:r>
          </a:p>
          <a:p>
            <a:pPr algn="ctr"/>
            <a:r>
              <a:rPr lang="uk-UA" sz="1600" b="1" dirty="0"/>
              <a:t>7 903,376 </a:t>
            </a:r>
            <a:r>
              <a:rPr lang="uk-UA" sz="1600" dirty="0" err="1"/>
              <a:t>тис.грн</a:t>
            </a:r>
            <a:endParaRPr lang="ru-RU" sz="16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0694" y="5643578"/>
            <a:ext cx="321471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/>
              <a:t>Власні надходження</a:t>
            </a:r>
          </a:p>
          <a:p>
            <a:pPr algn="ctr"/>
            <a:r>
              <a:rPr lang="uk-UA" sz="1600" b="1" dirty="0"/>
              <a:t>140 544,5 </a:t>
            </a:r>
            <a:r>
              <a:rPr lang="uk-UA" sz="1600" dirty="0" err="1"/>
              <a:t>тис.грн</a:t>
            </a:r>
            <a:endParaRPr lang="ru-RU" sz="1600" b="1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lum bright="80000" contrast="-76000"/>
          </a:blip>
          <a:srcRect/>
          <a:stretch>
            <a:fillRect/>
          </a:stretch>
        </p:blipFill>
        <p:spPr bwMode="auto">
          <a:xfrm>
            <a:off x="0" y="0"/>
            <a:ext cx="9144000" cy="6811962"/>
          </a:xfrm>
          <a:prstGeom prst="rect">
            <a:avLst/>
          </a:prstGeom>
          <a:noFill/>
        </p:spPr>
      </p:pic>
      <p:sp>
        <p:nvSpPr>
          <p:cNvPr id="23" name="Табличка 22"/>
          <p:cNvSpPr/>
          <p:nvPr/>
        </p:nvSpPr>
        <p:spPr>
          <a:xfrm>
            <a:off x="5072066" y="1285860"/>
            <a:ext cx="2357454" cy="571504"/>
          </a:xfrm>
          <a:prstGeom prst="plaque">
            <a:avLst>
              <a:gd name="adj" fmla="val 18259"/>
            </a:avLst>
          </a:prstGeom>
          <a:solidFill>
            <a:schemeClr val="lt1">
              <a:alpha val="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Спеціальний фонд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870,0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тис.грн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2910" y="0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СОЦІАЛЬНИЙ ЗАХИСТ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28728" y="428604"/>
            <a:ext cx="7715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Граничний обсяг видатків – 15 531,205 </a:t>
            </a:r>
            <a:r>
              <a:rPr lang="uk-UA" sz="280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43042" y="857232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Табличка 45"/>
          <p:cNvSpPr/>
          <p:nvPr/>
        </p:nvSpPr>
        <p:spPr>
          <a:xfrm>
            <a:off x="2214546" y="1285860"/>
            <a:ext cx="2448000" cy="571504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Загальний фонд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14 661,205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Табличка 46"/>
          <p:cNvSpPr/>
          <p:nvPr/>
        </p:nvSpPr>
        <p:spPr>
          <a:xfrm>
            <a:off x="1142976" y="2000240"/>
            <a:ext cx="2643206" cy="642942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Заробітна плата              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4 996,2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Табличка 47"/>
          <p:cNvSpPr/>
          <p:nvPr/>
        </p:nvSpPr>
        <p:spPr>
          <a:xfrm>
            <a:off x="1142976" y="3571876"/>
            <a:ext cx="2714644" cy="500066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 статті видатків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782,308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Табличка 54"/>
          <p:cNvSpPr/>
          <p:nvPr/>
        </p:nvSpPr>
        <p:spPr>
          <a:xfrm>
            <a:off x="1142976" y="2786058"/>
            <a:ext cx="2714644" cy="571504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Енергоносії          </a:t>
            </a:r>
          </a:p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163,405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Табличка 55"/>
          <p:cNvSpPr/>
          <p:nvPr/>
        </p:nvSpPr>
        <p:spPr>
          <a:xfrm>
            <a:off x="1214414" y="5072074"/>
            <a:ext cx="2714644" cy="571504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Міські цільові програми                     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8 641,8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Табличка 56"/>
          <p:cNvSpPr/>
          <p:nvPr/>
        </p:nvSpPr>
        <p:spPr>
          <a:xfrm>
            <a:off x="5929322" y="2000240"/>
            <a:ext cx="2928958" cy="1428760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Капітальний ремонт житла пільговим категоріям в межах МЦП «Турбота. Назустріч киянам»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600,0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1"/>
          <p:cNvSpPr txBox="1"/>
          <p:nvPr/>
        </p:nvSpPr>
        <p:spPr>
          <a:xfrm>
            <a:off x="8358214" y="0"/>
            <a:ext cx="785786" cy="28575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Слайд 6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Табличка 14"/>
          <p:cNvSpPr/>
          <p:nvPr/>
        </p:nvSpPr>
        <p:spPr>
          <a:xfrm>
            <a:off x="785786" y="5929330"/>
            <a:ext cx="2448000" cy="714380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МЦП «Турбота. Назустріч киянам»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7 569,9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абличка 15"/>
          <p:cNvSpPr/>
          <p:nvPr/>
        </p:nvSpPr>
        <p:spPr>
          <a:xfrm>
            <a:off x="3571868" y="5929330"/>
            <a:ext cx="2448000" cy="714380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МЦП «Соціальне партнерство»         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1 071,9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Табличка 16"/>
          <p:cNvSpPr/>
          <p:nvPr/>
        </p:nvSpPr>
        <p:spPr>
          <a:xfrm>
            <a:off x="6000760" y="3714752"/>
            <a:ext cx="2928958" cy="785818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Придбання реабілітаційного обладнання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240,0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Табличка 17"/>
          <p:cNvSpPr/>
          <p:nvPr/>
        </p:nvSpPr>
        <p:spPr>
          <a:xfrm>
            <a:off x="1214414" y="4214818"/>
            <a:ext cx="2643206" cy="642942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Громадський бюджет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77,492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Табличка 18"/>
          <p:cNvSpPr/>
          <p:nvPr/>
        </p:nvSpPr>
        <p:spPr>
          <a:xfrm>
            <a:off x="6000760" y="4786322"/>
            <a:ext cx="2928958" cy="785818"/>
          </a:xfrm>
          <a:prstGeom prst="plaque">
            <a:avLst>
              <a:gd name="adj" fmla="val 18259"/>
            </a:avLst>
          </a:prstGeom>
          <a:solidFill>
            <a:schemeClr val="bg1">
              <a:alpha val="0"/>
            </a:schemeClr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Громадський бюджет      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30,0</a:t>
            </a:r>
            <a:r>
              <a:rPr lang="uk-UA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endCxn id="15" idx="0"/>
          </p:cNvCxnSpPr>
          <p:nvPr/>
        </p:nvCxnSpPr>
        <p:spPr>
          <a:xfrm rot="10800000" flipV="1">
            <a:off x="2009786" y="5643578"/>
            <a:ext cx="34763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6" idx="2"/>
          </p:cNvCxnSpPr>
          <p:nvPr/>
        </p:nvCxnSpPr>
        <p:spPr>
          <a:xfrm rot="16200000" flipH="1">
            <a:off x="3107521" y="5107793"/>
            <a:ext cx="214314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Рисунок 8" descr="логоти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0340"/>
            <a:ext cx="1143008" cy="75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714612" y="928670"/>
            <a:ext cx="4429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Установи (36,5 </a:t>
            </a:r>
            <a:r>
              <a:rPr lang="uk-UA" sz="140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шт.од</a:t>
            </a:r>
            <a:r>
              <a:rPr lang="uk-UA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): ЦСПРДМФО, Центр жінок</a:t>
            </a:r>
            <a:endParaRPr lang="ru-RU" sz="1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spcBef>
                <a:spcPts val="0"/>
              </a:spcBef>
              <a:defRPr/>
            </a:pP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-571536" y="714356"/>
          <a:ext cx="5286412" cy="657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57356" y="142852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МОЛОДІЖНА ПОЛІТИКА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164305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Загальний фонд – </a:t>
            </a:r>
          </a:p>
          <a:p>
            <a:pPr algn="ctr"/>
            <a:r>
              <a:rPr lang="uk-UA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15 749,869 </a:t>
            </a:r>
            <a:r>
              <a:rPr lang="uk-UA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143372" y="214290"/>
          <a:ext cx="4786314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0628" y="1643050"/>
            <a:ext cx="3571900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Спеціальний фонд – </a:t>
            </a:r>
          </a:p>
          <a:p>
            <a:pPr algn="ctr"/>
            <a:r>
              <a:rPr lang="uk-UA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3 649,290</a:t>
            </a:r>
            <a:r>
              <a:rPr lang="uk-UA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1000108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Граничний обсяг видатків – 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399,159</a:t>
            </a:r>
            <a:r>
              <a:rPr lang="uk-UA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7858148" y="0"/>
            <a:ext cx="1285852" cy="33855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Слайд  7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32" descr="сем я 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14290"/>
            <a:ext cx="1285852" cy="113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85918" y="642918"/>
            <a:ext cx="6357982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uk-UA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Установи (72 </a:t>
            </a:r>
            <a:r>
              <a:rPr lang="uk-UA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шт.од</a:t>
            </a:r>
            <a:r>
              <a:rPr lang="uk-UA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): ЦСССДМ, </a:t>
            </a:r>
            <a:r>
              <a:rPr lang="uk-UA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ОКЦ</a:t>
            </a:r>
            <a:r>
              <a:rPr lang="uk-UA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“Дивосвіт”</a:t>
            </a:r>
            <a:r>
              <a:rPr lang="uk-UA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ЦЕВ </a:t>
            </a:r>
            <a:r>
              <a:rPr lang="uk-UA" sz="1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“Гармонія”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Nd9GcRkUQg4qxrnBCpgf1lH568wDHfYmFKcI3NidXluekrHUolTWq1psw"/>
          <p:cNvPicPr>
            <a:picLocks noChangeAspect="1" noChangeArrowheads="1"/>
          </p:cNvPicPr>
          <p:nvPr/>
        </p:nvPicPr>
        <p:blipFill>
          <a:blip r:embed="rId2" cstate="print">
            <a:lum bright="34000" contrast="-14000"/>
          </a:blip>
          <a:srcRect/>
          <a:stretch>
            <a:fillRect/>
          </a:stretch>
        </p:blipFill>
        <p:spPr bwMode="auto">
          <a:xfrm>
            <a:off x="0" y="5000636"/>
            <a:ext cx="5072066" cy="18573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79" y="114310"/>
            <a:ext cx="5429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КУЛЬТУРА ТА МИСТЕЦТВО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-714412" y="1714464"/>
          <a:ext cx="609600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500175"/>
            <a:ext cx="4714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Загальний фонд – 24 471,096 тис.грн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2071678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Спеціальний фонд – 176,7 тис.грн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16200000">
            <a:off x="4214823" y="-642979"/>
            <a:ext cx="428602" cy="5429289"/>
          </a:xfrm>
          <a:prstGeom prst="rightBrac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2910" y="785794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Граничний обсяг видатків  - 24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647</a:t>
            </a:r>
            <a:r>
              <a:rPr lang="uk-UA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,796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тис.грн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000244" y="4571996"/>
            <a:ext cx="492919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4929190" y="2857496"/>
            <a:ext cx="364333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Власні надходження</a:t>
            </a: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146,7 </a:t>
            </a:r>
            <a:r>
              <a:rPr lang="uk-UA" sz="1600" dirty="0" err="1">
                <a:solidFill>
                  <a:schemeClr val="tx1"/>
                </a:solidFill>
              </a:rPr>
              <a:t>тис.грн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29190" y="4071942"/>
            <a:ext cx="364333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Громадський бюджет</a:t>
            </a:r>
          </a:p>
          <a:p>
            <a:pPr algn="ctr"/>
            <a:r>
              <a:rPr lang="uk-UA" sz="1600" b="1" dirty="0">
                <a:solidFill>
                  <a:schemeClr val="tx1"/>
                </a:solidFill>
              </a:rPr>
              <a:t>30,0 </a:t>
            </a:r>
            <a:r>
              <a:rPr lang="uk-UA" sz="1600" dirty="0" err="1">
                <a:solidFill>
                  <a:schemeClr val="tx1"/>
                </a:solidFill>
              </a:rPr>
              <a:t>тис.грн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00166" y="785794"/>
            <a:ext cx="1500198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8 бібліотек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14744" y="785794"/>
            <a:ext cx="1500198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Будинок культури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857884" y="785794"/>
            <a:ext cx="1857388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Централізована бухгалтерія</a:t>
            </a:r>
            <a:endParaRPr lang="ru-RU" dirty="0"/>
          </a:p>
        </p:txBody>
      </p:sp>
      <p:pic>
        <p:nvPicPr>
          <p:cNvPr id="1026" name="Picture 2" descr="C:\Users\Udovenko_OM\Desktop\культур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5286388"/>
            <a:ext cx="2643206" cy="1481138"/>
          </a:xfrm>
          <a:prstGeom prst="rect">
            <a:avLst/>
          </a:prstGeom>
          <a:noFill/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FB03BCE-8FAE-47BE-B151-4145D2ACCB35}"/>
              </a:ext>
            </a:extLst>
          </p:cNvPr>
          <p:cNvSpPr txBox="1"/>
          <p:nvPr/>
        </p:nvSpPr>
        <p:spPr>
          <a:xfrm>
            <a:off x="5143502" y="1954190"/>
            <a:ext cx="15352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Слайд 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1E48FF-CAD4-4CBD-8EA4-7A1CE1D4F2AA}"/>
              </a:ext>
            </a:extLst>
          </p:cNvPr>
          <p:cNvSpPr txBox="1"/>
          <p:nvPr/>
        </p:nvSpPr>
        <p:spPr>
          <a:xfrm>
            <a:off x="7715272" y="114310"/>
            <a:ext cx="12144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Слайд 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50004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>
                <a:solidFill>
                  <a:srgbClr val="47113A"/>
                </a:solidFill>
                <a:latin typeface="Times New Roman" pitchFamily="18" charset="0"/>
                <a:cs typeface="Times New Roman" pitchFamily="18" charset="0"/>
              </a:rPr>
              <a:t>Фізична культура і спорт</a:t>
            </a:r>
            <a:endParaRPr lang="ru-RU" dirty="0">
              <a:solidFill>
                <a:srgbClr val="4711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9144000" cy="585791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643314"/>
            <a:ext cx="2928958" cy="5000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Енергоносії - 2 506,2 тис.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643446"/>
            <a:ext cx="3000396" cy="5000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 поточні видатки </a:t>
            </a:r>
          </a:p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4 355,396 тис.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714480" y="2428868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7572396" y="4572008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Стрелка вниз 22"/>
          <p:cNvSpPr/>
          <p:nvPr/>
        </p:nvSpPr>
        <p:spPr>
          <a:xfrm>
            <a:off x="7572396" y="3643314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2" name="Picture 4" descr="Картинки по запросу спорт гиф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1071570" cy="78581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785918" y="5500702"/>
            <a:ext cx="1643074" cy="92869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Штатна чисельність 213,25 одиниць.</a:t>
            </a:r>
          </a:p>
          <a:p>
            <a:pPr algn="ctr">
              <a:defRPr/>
            </a:pPr>
            <a:r>
              <a:rPr lang="uk-UA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Контингент учнів 7461 чоловік </a:t>
            </a:r>
          </a:p>
          <a:p>
            <a:pPr algn="just"/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6a5e80babd723099d8e6fcc1d44e8aa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4357694"/>
            <a:ext cx="1500198" cy="169544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72264" y="642917"/>
            <a:ext cx="1928826" cy="5715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ДЦФЗН </a:t>
            </a:r>
            <a:r>
              <a:rPr lang="uk-UA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“Спорт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всіх”</a:t>
            </a:r>
            <a:endParaRPr lang="uk-UA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57554" y="642918"/>
            <a:ext cx="1928826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навчання плавання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642918"/>
            <a:ext cx="1857388" cy="7143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КДЮСШ № 14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ДЮСШ № 18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ДЮСШ № 23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1857364"/>
            <a:ext cx="3143272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Видатки загального фонду  </a:t>
            </a:r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40 957,260 </a:t>
            </a:r>
            <a:r>
              <a:rPr lang="uk-UA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т.ч.: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86314" y="1928802"/>
            <a:ext cx="3143272" cy="6429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Видатки спеціального фонду   </a:t>
            </a:r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4 000,656 </a:t>
            </a:r>
            <a:r>
              <a:rPr lang="uk-UA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r>
              <a:rPr lang="uk-UA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., в т.ч.: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472" y="2714620"/>
            <a:ext cx="2928958" cy="5000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Заробітна плата з нарахуваннями  34 095,664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1714480" y="3357562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Стрелка вниз 28"/>
          <p:cNvSpPr/>
          <p:nvPr/>
        </p:nvSpPr>
        <p:spPr>
          <a:xfrm>
            <a:off x="1714480" y="4286256"/>
            <a:ext cx="285752" cy="26670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Стрелка вниз 29"/>
          <p:cNvSpPr/>
          <p:nvPr/>
        </p:nvSpPr>
        <p:spPr>
          <a:xfrm>
            <a:off x="7643834" y="2571744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Стрелка вниз 30"/>
          <p:cNvSpPr/>
          <p:nvPr/>
        </p:nvSpPr>
        <p:spPr>
          <a:xfrm>
            <a:off x="4929190" y="2571744"/>
            <a:ext cx="285752" cy="21431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D0F7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715140" y="2928934"/>
            <a:ext cx="2214578" cy="56491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розвитку  </a:t>
            </a:r>
          </a:p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1 052,256 тис.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357686" y="2928934"/>
            <a:ext cx="2071702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Власні надходження    2 948,4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тис.грн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643702" y="3929066"/>
            <a:ext cx="2286016" cy="8572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Придбання обладнання для ЦФЗН «Спорт для всіх»                             758,756 тис.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643702" y="5143512"/>
            <a:ext cx="2286016" cy="9286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Капітальний ремонт покрівлі Центру навчання плаванню </a:t>
            </a:r>
          </a:p>
          <a:p>
            <a:pPr algn="ctr">
              <a:defRPr/>
            </a:pP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293,5 тис. </a:t>
            </a:r>
            <a:r>
              <a:rPr lang="uk-UA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Выгнутая вправо стрелка 36"/>
          <p:cNvSpPr/>
          <p:nvPr/>
        </p:nvSpPr>
        <p:spPr bwMode="auto">
          <a:xfrm>
            <a:off x="3500430" y="2857496"/>
            <a:ext cx="785818" cy="3214710"/>
          </a:xfrm>
          <a:prstGeom prst="curvedLeftArrow">
            <a:avLst/>
          </a:prstGeom>
          <a:gradFill>
            <a:gsLst>
              <a:gs pos="0">
                <a:srgbClr val="00206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1"/>
          </a:gradFill>
          <a:ln w="25400" algn="ctr">
            <a:gradFill flip="none" rotWithShape="1">
              <a:gsLst>
                <a:gs pos="0">
                  <a:srgbClr val="00206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16200000" scaled="1"/>
              <a:tileRect/>
            </a:gradFill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rtlCol="0" anchor="ctr"/>
          <a:lstStyle/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5D4772-0D79-45D3-9AC9-A62E86E6345F}"/>
              </a:ext>
            </a:extLst>
          </p:cNvPr>
          <p:cNvSpPr txBox="1"/>
          <p:nvPr/>
        </p:nvSpPr>
        <p:spPr>
          <a:xfrm>
            <a:off x="3500429" y="3000370"/>
            <a:ext cx="3383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Слайд 8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1204</Words>
  <Application>Microsoft Office PowerPoint</Application>
  <PresentationFormat>Екран (4:3)</PresentationFormat>
  <Paragraphs>263</Paragraphs>
  <Slides>12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Презентація PowerPoint</vt:lpstr>
      <vt:lpstr> Структура видатків загального та спеціального фондів на 2021 рік по Деснянському району </vt:lpstr>
      <vt:lpstr>Граничні видатки на 2021 рік  за галузевим розподілом по головному розпоряднику бюджетних коштів – Деснянській районній в місті Києві державній адмінстрації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Фізична культура і спорт</vt:lpstr>
      <vt:lpstr>Житлове господарство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Володимирівна Росінська</dc:creator>
  <cp:lastModifiedBy>Наталія Володимирівна П'ятигорець</cp:lastModifiedBy>
  <cp:revision>91</cp:revision>
  <dcterms:created xsi:type="dcterms:W3CDTF">2020-12-11T13:22:33Z</dcterms:created>
  <dcterms:modified xsi:type="dcterms:W3CDTF">2020-12-14T14:34:43Z</dcterms:modified>
</cp:coreProperties>
</file>