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59ED1D-FFAB-48DC-83AE-90ACD0D8B324}">
          <p14:sldIdLst>
            <p14:sldId id="256"/>
            <p14:sldId id="257"/>
            <p14:sldId id="258"/>
            <p14:sldId id="259"/>
            <p14:sldId id="260"/>
            <p14:sldId id="261"/>
            <p14:sldId id="266"/>
            <p14:sldId id="263"/>
            <p14:sldId id="264"/>
            <p14:sldId id="265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437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D345EF-393E-4608-BB4A-78B6D04C9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CB5758-E0BF-4ED2-AA1C-9159A0F10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D2DF5EC-1324-4402-9805-7281511A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16E871-177A-49DC-8DC7-38EC579F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82C5B6-4A00-46E7-A90E-BD6443DF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84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8465B2-3DF4-4501-95EE-32A9BF82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CBF1D5-6651-455F-A2BD-631ED51CA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DF5037-015B-45AA-82A6-A1D5CE31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1F4CCF-66A0-42B1-988E-9193E6E3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2F9A25-F84A-4C30-B6E4-1C8D6C1E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892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8EDEF2E-9BEF-4DD8-9195-03839C371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A2AAA8B-0367-4BBD-BBD4-E4EA9A34F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5BB938-D687-41E4-A724-7EF0579B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25BEA40-D65F-40E8-B4E4-7951E65C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B2526F-FB94-4352-ACC8-FA84A165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47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286044-B6C0-465A-BC6F-CB804024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5B39DD-A435-48E7-B104-8B4571CB0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092757-4C8A-4AC0-9C53-322EE12A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93C4BE4-D39D-4349-B064-3C02CFFB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684D51-1F7F-4D3A-91D8-C54525F6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496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DB64AC-F119-4038-8B26-1D2FF7E3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5FA418-0EEC-4C37-92DB-5DC25FE3D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E3D122A-3ADD-4E47-B6F0-9A632144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2B5F1A-17BA-4269-959E-E5A56E80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CF3A908-BDA8-4F7F-97DA-D41809EC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0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194179-E8D9-476A-B305-4F84B319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FD5CAE-AFB4-4A5A-987A-3D6ABC7DB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8405BE-4AF0-45A0-9123-D4A3DFC81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C76356-AFD2-4A0D-A867-2F53324F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3679F84-0588-4FD6-90FB-77B4B9B5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CEA448E-EA8F-4429-B97C-ACFBF9BE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300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DD5EE-ED11-4D54-BFA8-7C8ECC3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0355DD-67F8-4CDC-8B0E-A002F1ED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BCEC048-55F6-47AF-887E-DD83922E1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6970A6-B5E6-4F1D-BB25-358957BA0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6868129-BC33-4234-9887-813C40DE6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1A6381-8595-4B80-B419-B9FB3846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6FBEA19-ADCC-4079-88D9-72B22455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B05B064-6ED1-4B9D-9F26-59D675CA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898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B10390-94B2-4294-8609-B7B7A74F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079BF1F-3761-43E5-A37D-8B30F902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9B30E1-3009-4F5C-BCA4-25A8E6D1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D15F72-B303-4B85-8A4C-D8523793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82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5D5F390-FB58-4455-AAEE-254B9519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51393B6-BA1D-4872-BED1-1CE80A2CD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4DDB142-25D1-43EA-BDA6-CA7983CB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874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B7D75D-C2FD-4A51-86A1-E15F9976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C4E5F0-DE58-4C4D-828A-45309126A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A27B38-FB31-41C0-8F6C-DE1581AE1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36908D9-5F06-442E-AD30-052F6424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CC87613-47CC-4A98-8BD9-723AF729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F2B0232-D36F-4DD2-939A-DAE1BF25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3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1F272E-E54B-4412-B064-9E932D71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10EF803-8A2F-40C9-8878-C0CAE7413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44A7654-F4AB-48DB-A0D9-95DEABFFE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9A5FBF-311A-473B-838A-0FE9221B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692BC61-0B98-4E1D-89F5-24E7DCB2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1BD258-1873-4607-B15D-5ADE9942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2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25FE43-B5A7-4BEC-9F37-34C86208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7DB690-EA7F-4189-A525-B666674A6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4E11049-A048-4AF5-BB2C-B4240BF88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93861-93B5-4041-9DCA-DF807CD7AAC5}" type="datetimeFigureOut">
              <a:rPr lang="uk-UA" smtClean="0"/>
              <a:t>27.09.2017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F6BB32-6079-4F13-AC02-39385345F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155E06-8DA0-4BA4-99B1-87AB2384D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729FF-245C-4026-9094-A0EA5BCF58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177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F491E2-3788-42D5-B0CC-BD4D58F21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7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F7B4B12-E3F7-47F5-95AC-83822089B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6" y="0"/>
            <a:ext cx="967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2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3366683-F3E0-400F-90AE-D2C7E9C69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22" y="0"/>
            <a:ext cx="9493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1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F2E553-3B8E-4F15-B693-03D9ED517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AED5E7-B96A-48DB-9B1A-0D1F8F9D4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01" y="0"/>
            <a:ext cx="9697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3F29417-22ED-407F-859E-9A41B6BE9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01" y="0"/>
            <a:ext cx="9697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6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DE616F-C512-4394-92E7-B20F5310A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4" y="0"/>
            <a:ext cx="9670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2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1CC7FD4-8963-4B0A-84B3-2ECCD756C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4" y="0"/>
            <a:ext cx="9670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FC42FEE-3748-413D-B6C8-B5C4944C6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4" y="0"/>
            <a:ext cx="9670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D69C9B-FA31-4D1D-A4EB-4B80AF48D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6" y="0"/>
            <a:ext cx="967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98D5758-4F9E-47BF-A7C0-9C8BB1241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73" y="0"/>
            <a:ext cx="9482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7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1428705-5836-4EBA-9DEB-56141DAB0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6" y="0"/>
            <a:ext cx="967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4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Наталія Бенчук</dc:creator>
  <cp:lastModifiedBy>Пользователь</cp:lastModifiedBy>
  <cp:revision>7</cp:revision>
  <dcterms:created xsi:type="dcterms:W3CDTF">2017-09-20T14:24:52Z</dcterms:created>
  <dcterms:modified xsi:type="dcterms:W3CDTF">2017-09-27T09:40:23Z</dcterms:modified>
</cp:coreProperties>
</file>